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3431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Titteltekst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Titteltekst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31289" y="6404294"/>
            <a:ext cx="18406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2004688" y="2702151"/>
            <a:ext cx="513462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500"/>
            </a:lvl1pPr>
          </a:lstStyle>
          <a:p>
            <a:r>
              <a:t>Møt Herr Potethode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.png"/>
          <p:cNvPicPr>
            <a:picLocks noChangeAspect="1"/>
          </p:cNvPicPr>
          <p:nvPr/>
        </p:nvPicPr>
        <p:blipFill>
          <a:blip r:embed="rId2">
            <a:extLst/>
          </a:blip>
          <a:srcRect l="34277" t="35555" r="44729" b="36468"/>
          <a:stretch>
            <a:fillRect/>
          </a:stretch>
        </p:blipFill>
        <p:spPr>
          <a:xfrm rot="5400000">
            <a:off x="1867852" y="3612540"/>
            <a:ext cx="681307" cy="128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.png"/>
          <p:cNvPicPr>
            <a:picLocks noChangeAspect="1"/>
          </p:cNvPicPr>
          <p:nvPr/>
        </p:nvPicPr>
        <p:blipFill>
          <a:blip r:embed="rId3">
            <a:extLst/>
          </a:blip>
          <a:srcRect l="30895" t="40322" r="37343" b="34306"/>
          <a:stretch>
            <a:fillRect/>
          </a:stretch>
        </p:blipFill>
        <p:spPr>
          <a:xfrm rot="5010992">
            <a:off x="7466173" y="502020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3.png"/>
          <p:cNvPicPr>
            <a:picLocks noChangeAspect="1"/>
          </p:cNvPicPr>
          <p:nvPr/>
        </p:nvPicPr>
        <p:blipFill>
          <a:blip r:embed="rId4">
            <a:extLst/>
          </a:blip>
          <a:srcRect l="31128" t="40830" r="35557" b="42900"/>
          <a:stretch>
            <a:fillRect/>
          </a:stretch>
        </p:blipFill>
        <p:spPr>
          <a:xfrm rot="6242709">
            <a:off x="328929" y="2921097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4.png"/>
          <p:cNvPicPr>
            <a:picLocks noChangeAspect="1"/>
          </p:cNvPicPr>
          <p:nvPr/>
        </p:nvPicPr>
        <p:blipFill>
          <a:blip r:embed="rId5">
            <a:extLst/>
          </a:blip>
          <a:srcRect t="27458" r="13674" b="38681"/>
          <a:stretch>
            <a:fillRect/>
          </a:stretch>
        </p:blipFill>
        <p:spPr>
          <a:xfrm rot="10631173">
            <a:off x="5764500" y="1936052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5.png"/>
          <p:cNvPicPr>
            <a:picLocks noChangeAspect="1"/>
          </p:cNvPicPr>
          <p:nvPr/>
        </p:nvPicPr>
        <p:blipFill>
          <a:blip r:embed="rId6">
            <a:extLst/>
          </a:blip>
          <a:srcRect l="28281" t="27982" r="41930" b="27033"/>
          <a:stretch>
            <a:fillRect/>
          </a:stretch>
        </p:blipFill>
        <p:spPr>
          <a:xfrm rot="1896713">
            <a:off x="7336704" y="3785046"/>
            <a:ext cx="1300525" cy="2778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6.png"/>
          <p:cNvPicPr>
            <a:picLocks noChangeAspect="1"/>
          </p:cNvPicPr>
          <p:nvPr/>
        </p:nvPicPr>
        <p:blipFill>
          <a:blip r:embed="rId7">
            <a:extLst/>
          </a:blip>
          <a:srcRect l="11972" t="40818" r="39017" b="38155"/>
          <a:stretch>
            <a:fillRect/>
          </a:stretch>
        </p:blipFill>
        <p:spPr>
          <a:xfrm rot="799896">
            <a:off x="5894270" y="5639686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7.png"/>
          <p:cNvPicPr>
            <a:picLocks noChangeAspect="1"/>
          </p:cNvPicPr>
          <p:nvPr/>
        </p:nvPicPr>
        <p:blipFill>
          <a:blip r:embed="rId8">
            <a:extLst/>
          </a:blip>
          <a:srcRect l="12928" t="32068" r="24852" b="49617"/>
          <a:stretch>
            <a:fillRect/>
          </a:stretch>
        </p:blipFill>
        <p:spPr>
          <a:xfrm rot="10800000">
            <a:off x="3992626" y="464270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8.png"/>
          <p:cNvPicPr>
            <a:picLocks noChangeAspect="1"/>
          </p:cNvPicPr>
          <p:nvPr/>
        </p:nvPicPr>
        <p:blipFill>
          <a:blip r:embed="rId9">
            <a:extLst/>
          </a:blip>
          <a:srcRect l="30079" t="28523" r="37199" b="32847"/>
          <a:stretch>
            <a:fillRect/>
          </a:stretch>
        </p:blipFill>
        <p:spPr>
          <a:xfrm rot="6176492">
            <a:off x="6319130" y="2752942"/>
            <a:ext cx="1603577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9.png"/>
          <p:cNvPicPr>
            <a:picLocks noChangeAspect="1"/>
          </p:cNvPicPr>
          <p:nvPr/>
        </p:nvPicPr>
        <p:blipFill>
          <a:blip r:embed="rId10">
            <a:extLst/>
          </a:blip>
          <a:srcRect l="32512" t="37258" r="39605" b="29080"/>
          <a:stretch>
            <a:fillRect/>
          </a:stretch>
        </p:blipFill>
        <p:spPr>
          <a:xfrm rot="16489872">
            <a:off x="809808" y="4532927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0.png"/>
          <p:cNvPicPr>
            <a:picLocks noChangeAspect="1"/>
          </p:cNvPicPr>
          <p:nvPr/>
        </p:nvPicPr>
        <p:blipFill>
          <a:blip r:embed="rId11">
            <a:extLst/>
          </a:blip>
          <a:srcRect l="22953" t="37072" r="26955" b="35335"/>
          <a:stretch>
            <a:fillRect/>
          </a:stretch>
        </p:blipFill>
        <p:spPr>
          <a:xfrm rot="558243">
            <a:off x="1303131" y="24293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11.png"/>
          <p:cNvPicPr>
            <a:picLocks noChangeAspect="1"/>
          </p:cNvPicPr>
          <p:nvPr/>
        </p:nvPicPr>
        <p:blipFill>
          <a:blip r:embed="rId12">
            <a:extLst/>
          </a:blip>
          <a:srcRect l="26228" t="41319" r="46906" b="37550"/>
          <a:stretch>
            <a:fillRect/>
          </a:stretch>
        </p:blipFill>
        <p:spPr>
          <a:xfrm rot="6761326">
            <a:off x="6215244" y="224409"/>
            <a:ext cx="833902" cy="92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12.png"/>
          <p:cNvPicPr>
            <a:picLocks noChangeAspect="1"/>
          </p:cNvPicPr>
          <p:nvPr/>
        </p:nvPicPr>
        <p:blipFill>
          <a:blip r:embed="rId13">
            <a:extLst/>
          </a:blip>
          <a:srcRect l="31771" t="29358" r="33561" b="28807"/>
          <a:stretch>
            <a:fillRect/>
          </a:stretch>
        </p:blipFill>
        <p:spPr>
          <a:xfrm rot="6681937">
            <a:off x="725954" y="542738"/>
            <a:ext cx="1680754" cy="286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1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2397318" y="1377803"/>
            <a:ext cx="3696000" cy="5228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70190" y="1329613"/>
            <a:ext cx="3538759" cy="500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37367" y="994470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44167" y="1490681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5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5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5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15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15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68" presetID="15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75" presetID="15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5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30" grpId="2" animBg="1" advAuto="0"/>
      <p:bldP spid="131" grpId="3" animBg="1" advAuto="0"/>
      <p:bldP spid="132" grpId="4" animBg="1" advAuto="0"/>
      <p:bldP spid="133" grpId="5" animBg="1" advAuto="0"/>
      <p:bldP spid="134" grpId="6" animBg="1" advAuto="0"/>
      <p:bldP spid="135" grpId="7" animBg="1" advAuto="0"/>
      <p:bldP spid="136" grpId="8" animBg="1" advAuto="0"/>
      <p:bldP spid="137" grpId="9" animBg="1" advAuto="0"/>
      <p:bldP spid="138" grpId="10" animBg="1" advAuto="0"/>
      <p:bldP spid="139" grpId="11" animBg="1" advAuto="0"/>
      <p:bldP spid="140" grpId="1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4.png"/>
          <p:cNvPicPr>
            <a:picLocks noChangeAspect="1"/>
          </p:cNvPicPr>
          <p:nvPr/>
        </p:nvPicPr>
        <p:blipFill>
          <a:blip r:embed="rId2">
            <a:extLst/>
          </a:blip>
          <a:srcRect r="1296"/>
          <a:stretch>
            <a:fillRect/>
          </a:stretch>
        </p:blipFill>
        <p:spPr>
          <a:xfrm rot="10800000">
            <a:off x="2601936" y="1303577"/>
            <a:ext cx="3529164" cy="505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29042" y="986668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62423" y="1507082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4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6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7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4" grpId="2" animBg="1" advAuto="0"/>
      <p:bldP spid="145" grpId="3" animBg="1" advAuto="0"/>
      <p:bldP spid="146" grpId="4" animBg="1" advAuto="0"/>
      <p:bldP spid="147" grpId="5" animBg="1" advAuto="0"/>
      <p:bldP spid="148" grpId="6" animBg="1" advAuto="0"/>
      <p:bldP spid="149" grpId="7" animBg="1" advAuto="0"/>
      <p:bldP spid="150" grpId="8" animBg="1" advAuto="0"/>
      <p:bldP spid="151" grpId="9" animBg="1" advAuto="0"/>
      <p:bldP spid="152" grpId="10" animBg="1" advAuto="0"/>
      <p:bldP spid="153" grpId="11" animBg="1" advAuto="0"/>
      <p:bldP spid="154" grpId="1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66662" y="1327973"/>
            <a:ext cx="3529164" cy="499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29043" y="1013854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62423" y="1507082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3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3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4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3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3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6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3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7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3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8" grpId="2" animBg="1" advAuto="0"/>
      <p:bldP spid="159" grpId="3" animBg="1" advAuto="0"/>
      <p:bldP spid="160" grpId="4" animBg="1" advAuto="0"/>
      <p:bldP spid="161" grpId="5" animBg="1" advAuto="0"/>
      <p:bldP spid="162" grpId="6" animBg="1" advAuto="0"/>
      <p:bldP spid="163" grpId="7" animBg="1" advAuto="0"/>
      <p:bldP spid="164" grpId="8" animBg="1" advAuto="0"/>
      <p:bldP spid="165" grpId="9" animBg="1" advAuto="0"/>
      <p:bldP spid="166" grpId="10" animBg="1" advAuto="0"/>
      <p:bldP spid="167" grpId="11" animBg="1" advAuto="0"/>
      <p:bldP spid="168" grpId="12" animBg="1" advAuto="0"/>
    </p:bld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Skjermfremvisning (4:3)</PresentationFormat>
  <Paragraphs>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6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Åsmund Bjørnstad</dc:creator>
  <cp:lastModifiedBy>Åsmund Bjørnstad</cp:lastModifiedBy>
  <cp:revision>1</cp:revision>
  <dcterms:modified xsi:type="dcterms:W3CDTF">2017-10-17T06:13:07Z</dcterms:modified>
</cp:coreProperties>
</file>