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70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76987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Titteltekst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Titteltekst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Titteltekst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Titteltekst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Titteltekst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Brødtekst nivå én</a:t>
            </a:r>
          </a:p>
          <a:p>
            <a:pPr lvl="1"/>
            <a:r>
              <a:t>Brødtekst nivå to</a:t>
            </a:r>
          </a:p>
          <a:p>
            <a:pPr lvl="2"/>
            <a:r>
              <a:t>Brødtekst nivå tre</a:t>
            </a:r>
          </a:p>
          <a:p>
            <a:pPr lvl="3"/>
            <a:r>
              <a:t>Brødtekst nivå fire</a:t>
            </a:r>
          </a:p>
          <a:p>
            <a:pPr lvl="4"/>
            <a:r>
              <a:t>Brødtekst nivå fem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331289" y="6404294"/>
            <a:ext cx="184061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>
            <a:off x="2004688" y="2702151"/>
            <a:ext cx="5134624" cy="751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4500"/>
            </a:lvl1pPr>
          </a:lstStyle>
          <a:p>
            <a:r>
              <a:t>Møt Herr Potethode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2566662" y="1327973"/>
            <a:ext cx="3529164" cy="4992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image1.png"/>
          <p:cNvPicPr>
            <a:picLocks noChangeAspect="1"/>
          </p:cNvPicPr>
          <p:nvPr/>
        </p:nvPicPr>
        <p:blipFill>
          <a:blip r:embed="rId3">
            <a:extLst/>
          </a:blip>
          <a:srcRect l="34277" t="35555" r="44729" b="36468"/>
          <a:stretch>
            <a:fillRect/>
          </a:stretch>
        </p:blipFill>
        <p:spPr>
          <a:xfrm rot="5400000">
            <a:off x="3931632" y="2433639"/>
            <a:ext cx="681307" cy="128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2.png"/>
          <p:cNvPicPr>
            <a:picLocks noChangeAspect="1"/>
          </p:cNvPicPr>
          <p:nvPr/>
        </p:nvPicPr>
        <p:blipFill>
          <a:blip r:embed="rId4">
            <a:extLst/>
          </a:blip>
          <a:srcRect l="30895" t="40322" r="37343" b="34306"/>
          <a:stretch>
            <a:fillRect/>
          </a:stretch>
        </p:blipFill>
        <p:spPr>
          <a:xfrm rot="5010992">
            <a:off x="4740353" y="1937503"/>
            <a:ext cx="1155936" cy="1306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3.png"/>
          <p:cNvPicPr>
            <a:picLocks noChangeAspect="1"/>
          </p:cNvPicPr>
          <p:nvPr/>
        </p:nvPicPr>
        <p:blipFill>
          <a:blip r:embed="rId5">
            <a:extLst/>
          </a:blip>
          <a:srcRect l="31128" t="40830" r="35557" b="42900"/>
          <a:stretch>
            <a:fillRect/>
          </a:stretch>
        </p:blipFill>
        <p:spPr>
          <a:xfrm rot="6242709">
            <a:off x="2734406" y="2171555"/>
            <a:ext cx="1168269" cy="80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4.png"/>
          <p:cNvPicPr>
            <a:picLocks noChangeAspect="1"/>
          </p:cNvPicPr>
          <p:nvPr/>
        </p:nvPicPr>
        <p:blipFill>
          <a:blip r:embed="rId6">
            <a:extLst/>
          </a:blip>
          <a:srcRect t="27458" r="13674" b="38681"/>
          <a:stretch>
            <a:fillRect/>
          </a:stretch>
        </p:blipFill>
        <p:spPr>
          <a:xfrm rot="10631173">
            <a:off x="2929043" y="1013854"/>
            <a:ext cx="2804405" cy="155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5.png"/>
          <p:cNvPicPr>
            <a:picLocks noChangeAspect="1"/>
          </p:cNvPicPr>
          <p:nvPr/>
        </p:nvPicPr>
        <p:blipFill>
          <a:blip r:embed="rId7">
            <a:extLst/>
          </a:blip>
          <a:srcRect l="28281" t="27982" r="41930" b="27033"/>
          <a:stretch>
            <a:fillRect/>
          </a:stretch>
        </p:blipFill>
        <p:spPr>
          <a:xfrm rot="1896713">
            <a:off x="5372375" y="1436127"/>
            <a:ext cx="1300525" cy="2778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6.png"/>
          <p:cNvPicPr>
            <a:picLocks noChangeAspect="1"/>
          </p:cNvPicPr>
          <p:nvPr/>
        </p:nvPicPr>
        <p:blipFill>
          <a:blip r:embed="rId8">
            <a:extLst/>
          </a:blip>
          <a:srcRect l="11972" t="40818" r="39017" b="38155"/>
          <a:stretch>
            <a:fillRect/>
          </a:stretch>
        </p:blipFill>
        <p:spPr>
          <a:xfrm rot="799896">
            <a:off x="3612465" y="2502524"/>
            <a:ext cx="1329101" cy="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7.png"/>
          <p:cNvPicPr>
            <a:picLocks noChangeAspect="1"/>
          </p:cNvPicPr>
          <p:nvPr/>
        </p:nvPicPr>
        <p:blipFill>
          <a:blip r:embed="rId9">
            <a:extLst/>
          </a:blip>
          <a:srcRect l="12928" t="32068" r="24852" b="49617"/>
          <a:stretch>
            <a:fillRect/>
          </a:stretch>
        </p:blipFill>
        <p:spPr>
          <a:xfrm rot="10800000">
            <a:off x="3362423" y="1507082"/>
            <a:ext cx="1937643" cy="806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8.png"/>
          <p:cNvPicPr>
            <a:picLocks noChangeAspect="1"/>
          </p:cNvPicPr>
          <p:nvPr/>
        </p:nvPicPr>
        <p:blipFill>
          <a:blip r:embed="rId10">
            <a:extLst/>
          </a:blip>
          <a:srcRect l="30079" t="28523" r="37199" b="32847"/>
          <a:stretch>
            <a:fillRect/>
          </a:stretch>
        </p:blipFill>
        <p:spPr>
          <a:xfrm rot="16200000">
            <a:off x="3476680" y="4998911"/>
            <a:ext cx="1603576" cy="2677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9.png"/>
          <p:cNvPicPr>
            <a:picLocks noChangeAspect="1"/>
          </p:cNvPicPr>
          <p:nvPr/>
        </p:nvPicPr>
        <p:blipFill>
          <a:blip r:embed="rId11">
            <a:extLst/>
          </a:blip>
          <a:srcRect l="32512" t="37258" r="39605" b="29080"/>
          <a:stretch>
            <a:fillRect/>
          </a:stretch>
        </p:blipFill>
        <p:spPr>
          <a:xfrm rot="16489872">
            <a:off x="4041766" y="2821574"/>
            <a:ext cx="896159" cy="1530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10.png"/>
          <p:cNvPicPr>
            <a:picLocks noChangeAspect="1"/>
          </p:cNvPicPr>
          <p:nvPr/>
        </p:nvPicPr>
        <p:blipFill>
          <a:blip r:embed="rId12">
            <a:extLst/>
          </a:blip>
          <a:srcRect l="22953" t="37072" r="26955" b="35335"/>
          <a:stretch>
            <a:fillRect/>
          </a:stretch>
        </p:blipFill>
        <p:spPr>
          <a:xfrm rot="558243">
            <a:off x="3432278" y="1729746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11.png"/>
          <p:cNvPicPr>
            <a:picLocks noChangeAspect="1"/>
          </p:cNvPicPr>
          <p:nvPr/>
        </p:nvPicPr>
        <p:blipFill>
          <a:blip r:embed="rId13">
            <a:extLst/>
          </a:blip>
          <a:srcRect l="26228" t="41319" r="46906" b="37550"/>
          <a:stretch>
            <a:fillRect/>
          </a:stretch>
        </p:blipFill>
        <p:spPr>
          <a:xfrm rot="6761326">
            <a:off x="3860062" y="2279528"/>
            <a:ext cx="833902" cy="927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12.png"/>
          <p:cNvPicPr>
            <a:picLocks noChangeAspect="1"/>
          </p:cNvPicPr>
          <p:nvPr/>
        </p:nvPicPr>
        <p:blipFill>
          <a:blip r:embed="rId14">
            <a:extLst/>
          </a:blip>
          <a:srcRect l="31771" t="29358" r="33561" b="28807"/>
          <a:stretch>
            <a:fillRect/>
          </a:stretch>
        </p:blipFill>
        <p:spPr>
          <a:xfrm rot="6681937">
            <a:off x="1501097" y="1610033"/>
            <a:ext cx="1680753" cy="2869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repeatCount="3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3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0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1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2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3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4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3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7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8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9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0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1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repeatCount="3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3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4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4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4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repeatCount="300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48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9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50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1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2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300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5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repeatCount="300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6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6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6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6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9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0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71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2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73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repeatCount="300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7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7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8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repeatCount="300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8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8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8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1" animBg="1" advAuto="0"/>
      <p:bldP spid="214" grpId="2" animBg="1" advAuto="0"/>
      <p:bldP spid="215" grpId="3" animBg="1" advAuto="0"/>
      <p:bldP spid="216" grpId="4" animBg="1" advAuto="0"/>
      <p:bldP spid="217" grpId="5" animBg="1" advAuto="0"/>
      <p:bldP spid="218" grpId="6" animBg="1" advAuto="0"/>
      <p:bldP spid="219" grpId="7" animBg="1" advAuto="0"/>
      <p:bldP spid="220" grpId="8" animBg="1" advAuto="0"/>
      <p:bldP spid="221" grpId="9" animBg="1" advAuto="0"/>
      <p:bldP spid="222" grpId="10" animBg="1" advAuto="0"/>
      <p:bldP spid="223" grpId="11" animBg="1" advAuto="0"/>
      <p:bldP spid="224" grpId="12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1.png"/>
          <p:cNvPicPr>
            <a:picLocks noChangeAspect="1"/>
          </p:cNvPicPr>
          <p:nvPr/>
        </p:nvPicPr>
        <p:blipFill>
          <a:blip r:embed="rId2">
            <a:extLst/>
          </a:blip>
          <a:srcRect l="34277" t="35555" r="44729" b="36468"/>
          <a:stretch>
            <a:fillRect/>
          </a:stretch>
        </p:blipFill>
        <p:spPr>
          <a:xfrm rot="5400000">
            <a:off x="1867852" y="3612540"/>
            <a:ext cx="681307" cy="1284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2.png"/>
          <p:cNvPicPr>
            <a:picLocks noChangeAspect="1"/>
          </p:cNvPicPr>
          <p:nvPr/>
        </p:nvPicPr>
        <p:blipFill>
          <a:blip r:embed="rId3">
            <a:extLst/>
          </a:blip>
          <a:srcRect l="30895" t="40322" r="37343" b="34306"/>
          <a:stretch>
            <a:fillRect/>
          </a:stretch>
        </p:blipFill>
        <p:spPr>
          <a:xfrm rot="5010992">
            <a:off x="7466173" y="502020"/>
            <a:ext cx="1155936" cy="1306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3.png"/>
          <p:cNvPicPr>
            <a:picLocks noChangeAspect="1"/>
          </p:cNvPicPr>
          <p:nvPr/>
        </p:nvPicPr>
        <p:blipFill>
          <a:blip r:embed="rId4">
            <a:extLst/>
          </a:blip>
          <a:srcRect l="31128" t="40830" r="35557" b="42900"/>
          <a:stretch>
            <a:fillRect/>
          </a:stretch>
        </p:blipFill>
        <p:spPr>
          <a:xfrm rot="6242709">
            <a:off x="328929" y="2921097"/>
            <a:ext cx="1168269" cy="80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4.png"/>
          <p:cNvPicPr>
            <a:picLocks noChangeAspect="1"/>
          </p:cNvPicPr>
          <p:nvPr/>
        </p:nvPicPr>
        <p:blipFill>
          <a:blip r:embed="rId5">
            <a:extLst/>
          </a:blip>
          <a:srcRect t="27458" r="13674" b="38681"/>
          <a:stretch>
            <a:fillRect/>
          </a:stretch>
        </p:blipFill>
        <p:spPr>
          <a:xfrm rot="10631173">
            <a:off x="5764500" y="1936052"/>
            <a:ext cx="2804405" cy="155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5.png"/>
          <p:cNvPicPr>
            <a:picLocks noChangeAspect="1"/>
          </p:cNvPicPr>
          <p:nvPr/>
        </p:nvPicPr>
        <p:blipFill>
          <a:blip r:embed="rId6">
            <a:extLst/>
          </a:blip>
          <a:srcRect l="28281" t="27982" r="41930" b="27033"/>
          <a:stretch>
            <a:fillRect/>
          </a:stretch>
        </p:blipFill>
        <p:spPr>
          <a:xfrm rot="1896713">
            <a:off x="7336704" y="3785046"/>
            <a:ext cx="1300525" cy="27780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6.png"/>
          <p:cNvPicPr>
            <a:picLocks noChangeAspect="1"/>
          </p:cNvPicPr>
          <p:nvPr/>
        </p:nvPicPr>
        <p:blipFill>
          <a:blip r:embed="rId7">
            <a:extLst/>
          </a:blip>
          <a:srcRect l="11972" t="40818" r="39017" b="38155"/>
          <a:stretch>
            <a:fillRect/>
          </a:stretch>
        </p:blipFill>
        <p:spPr>
          <a:xfrm rot="799896">
            <a:off x="5894270" y="5639686"/>
            <a:ext cx="1329101" cy="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image7.png"/>
          <p:cNvPicPr>
            <a:picLocks noChangeAspect="1"/>
          </p:cNvPicPr>
          <p:nvPr/>
        </p:nvPicPr>
        <p:blipFill>
          <a:blip r:embed="rId8">
            <a:extLst/>
          </a:blip>
          <a:srcRect l="12928" t="32068" r="24852" b="49617"/>
          <a:stretch>
            <a:fillRect/>
          </a:stretch>
        </p:blipFill>
        <p:spPr>
          <a:xfrm rot="10800000">
            <a:off x="3992626" y="464270"/>
            <a:ext cx="1937643" cy="806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8.png"/>
          <p:cNvPicPr>
            <a:picLocks noChangeAspect="1"/>
          </p:cNvPicPr>
          <p:nvPr/>
        </p:nvPicPr>
        <p:blipFill>
          <a:blip r:embed="rId9">
            <a:extLst/>
          </a:blip>
          <a:srcRect l="30079" t="28523" r="37199" b="32847"/>
          <a:stretch>
            <a:fillRect/>
          </a:stretch>
        </p:blipFill>
        <p:spPr>
          <a:xfrm rot="6176492">
            <a:off x="6319130" y="2752942"/>
            <a:ext cx="1603577" cy="2677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image9.png"/>
          <p:cNvPicPr>
            <a:picLocks noChangeAspect="1"/>
          </p:cNvPicPr>
          <p:nvPr/>
        </p:nvPicPr>
        <p:blipFill>
          <a:blip r:embed="rId10">
            <a:extLst/>
          </a:blip>
          <a:srcRect l="32512" t="37258" r="39605" b="29080"/>
          <a:stretch>
            <a:fillRect/>
          </a:stretch>
        </p:blipFill>
        <p:spPr>
          <a:xfrm rot="16489872">
            <a:off x="809808" y="4532927"/>
            <a:ext cx="896159" cy="1530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age10.png"/>
          <p:cNvPicPr>
            <a:picLocks noChangeAspect="1"/>
          </p:cNvPicPr>
          <p:nvPr/>
        </p:nvPicPr>
        <p:blipFill>
          <a:blip r:embed="rId11">
            <a:extLst/>
          </a:blip>
          <a:srcRect l="22953" t="37072" r="26955" b="35335"/>
          <a:stretch>
            <a:fillRect/>
          </a:stretch>
        </p:blipFill>
        <p:spPr>
          <a:xfrm rot="558243">
            <a:off x="1303131" y="242936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age11.png"/>
          <p:cNvPicPr>
            <a:picLocks noChangeAspect="1"/>
          </p:cNvPicPr>
          <p:nvPr/>
        </p:nvPicPr>
        <p:blipFill>
          <a:blip r:embed="rId12">
            <a:extLst/>
          </a:blip>
          <a:srcRect l="26228" t="41319" r="46906" b="37550"/>
          <a:stretch>
            <a:fillRect/>
          </a:stretch>
        </p:blipFill>
        <p:spPr>
          <a:xfrm rot="6761326">
            <a:off x="6215244" y="224409"/>
            <a:ext cx="833902" cy="927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image12.png"/>
          <p:cNvPicPr>
            <a:picLocks noChangeAspect="1"/>
          </p:cNvPicPr>
          <p:nvPr/>
        </p:nvPicPr>
        <p:blipFill>
          <a:blip r:embed="rId13">
            <a:extLst/>
          </a:blip>
          <a:srcRect l="31771" t="29358" r="33561" b="28807"/>
          <a:stretch>
            <a:fillRect/>
          </a:stretch>
        </p:blipFill>
        <p:spPr>
          <a:xfrm rot="6681937">
            <a:off x="725954" y="542738"/>
            <a:ext cx="1680754" cy="2869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image13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10800000">
            <a:off x="2397318" y="1377803"/>
            <a:ext cx="3696000" cy="52280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2570190" y="1329613"/>
            <a:ext cx="3538759" cy="5005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age1.png"/>
          <p:cNvPicPr>
            <a:picLocks noChangeAspect="1"/>
          </p:cNvPicPr>
          <p:nvPr/>
        </p:nvPicPr>
        <p:blipFill>
          <a:blip r:embed="rId3">
            <a:extLst/>
          </a:blip>
          <a:srcRect l="34277" t="35555" r="44729" b="36468"/>
          <a:stretch>
            <a:fillRect/>
          </a:stretch>
        </p:blipFill>
        <p:spPr>
          <a:xfrm rot="5400000">
            <a:off x="3931632" y="2433639"/>
            <a:ext cx="681307" cy="128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image2.png"/>
          <p:cNvPicPr>
            <a:picLocks noChangeAspect="1"/>
          </p:cNvPicPr>
          <p:nvPr/>
        </p:nvPicPr>
        <p:blipFill>
          <a:blip r:embed="rId4">
            <a:extLst/>
          </a:blip>
          <a:srcRect l="30895" t="40322" r="37343" b="34306"/>
          <a:stretch>
            <a:fillRect/>
          </a:stretch>
        </p:blipFill>
        <p:spPr>
          <a:xfrm rot="5010992">
            <a:off x="4740353" y="1937503"/>
            <a:ext cx="1155936" cy="1306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3.png"/>
          <p:cNvPicPr>
            <a:picLocks noChangeAspect="1"/>
          </p:cNvPicPr>
          <p:nvPr/>
        </p:nvPicPr>
        <p:blipFill>
          <a:blip r:embed="rId5">
            <a:extLst/>
          </a:blip>
          <a:srcRect l="31128" t="40830" r="35557" b="42900"/>
          <a:stretch>
            <a:fillRect/>
          </a:stretch>
        </p:blipFill>
        <p:spPr>
          <a:xfrm rot="6242709">
            <a:off x="2734406" y="2171555"/>
            <a:ext cx="1168269" cy="80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4.png"/>
          <p:cNvPicPr>
            <a:picLocks noChangeAspect="1"/>
          </p:cNvPicPr>
          <p:nvPr/>
        </p:nvPicPr>
        <p:blipFill>
          <a:blip r:embed="rId6">
            <a:extLst/>
          </a:blip>
          <a:srcRect t="27458" r="13674" b="38681"/>
          <a:stretch>
            <a:fillRect/>
          </a:stretch>
        </p:blipFill>
        <p:spPr>
          <a:xfrm rot="10631173">
            <a:off x="2937367" y="994470"/>
            <a:ext cx="2804405" cy="155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5.png"/>
          <p:cNvPicPr>
            <a:picLocks noChangeAspect="1"/>
          </p:cNvPicPr>
          <p:nvPr/>
        </p:nvPicPr>
        <p:blipFill>
          <a:blip r:embed="rId7">
            <a:extLst/>
          </a:blip>
          <a:srcRect l="28281" t="27982" r="41930" b="27033"/>
          <a:stretch>
            <a:fillRect/>
          </a:stretch>
        </p:blipFill>
        <p:spPr>
          <a:xfrm rot="1896713">
            <a:off x="5372375" y="1436127"/>
            <a:ext cx="1300525" cy="2778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6.png"/>
          <p:cNvPicPr>
            <a:picLocks noChangeAspect="1"/>
          </p:cNvPicPr>
          <p:nvPr/>
        </p:nvPicPr>
        <p:blipFill>
          <a:blip r:embed="rId8">
            <a:extLst/>
          </a:blip>
          <a:srcRect l="11972" t="40818" r="39017" b="38155"/>
          <a:stretch>
            <a:fillRect/>
          </a:stretch>
        </p:blipFill>
        <p:spPr>
          <a:xfrm rot="799896">
            <a:off x="3612465" y="2502524"/>
            <a:ext cx="1329101" cy="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7.png"/>
          <p:cNvPicPr>
            <a:picLocks noChangeAspect="1"/>
          </p:cNvPicPr>
          <p:nvPr/>
        </p:nvPicPr>
        <p:blipFill>
          <a:blip r:embed="rId9">
            <a:extLst/>
          </a:blip>
          <a:srcRect l="12928" t="32068" r="24852" b="49617"/>
          <a:stretch>
            <a:fillRect/>
          </a:stretch>
        </p:blipFill>
        <p:spPr>
          <a:xfrm rot="10800000">
            <a:off x="3344167" y="1490681"/>
            <a:ext cx="1937643" cy="806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8.png"/>
          <p:cNvPicPr>
            <a:picLocks noChangeAspect="1"/>
          </p:cNvPicPr>
          <p:nvPr/>
        </p:nvPicPr>
        <p:blipFill>
          <a:blip r:embed="rId10">
            <a:extLst/>
          </a:blip>
          <a:srcRect l="30079" t="28523" r="37199" b="32847"/>
          <a:stretch>
            <a:fillRect/>
          </a:stretch>
        </p:blipFill>
        <p:spPr>
          <a:xfrm rot="16200000">
            <a:off x="3476680" y="4998911"/>
            <a:ext cx="1603576" cy="2677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9.png"/>
          <p:cNvPicPr>
            <a:picLocks noChangeAspect="1"/>
          </p:cNvPicPr>
          <p:nvPr/>
        </p:nvPicPr>
        <p:blipFill>
          <a:blip r:embed="rId11">
            <a:extLst/>
          </a:blip>
          <a:srcRect l="32512" t="37258" r="39605" b="29080"/>
          <a:stretch>
            <a:fillRect/>
          </a:stretch>
        </p:blipFill>
        <p:spPr>
          <a:xfrm rot="16489872">
            <a:off x="4041766" y="2821574"/>
            <a:ext cx="896159" cy="1530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10.png"/>
          <p:cNvPicPr>
            <a:picLocks noChangeAspect="1"/>
          </p:cNvPicPr>
          <p:nvPr/>
        </p:nvPicPr>
        <p:blipFill>
          <a:blip r:embed="rId12">
            <a:extLst/>
          </a:blip>
          <a:srcRect l="22953" t="37072" r="26955" b="35335"/>
          <a:stretch>
            <a:fillRect/>
          </a:stretch>
        </p:blipFill>
        <p:spPr>
          <a:xfrm rot="558243">
            <a:off x="3432278" y="1729746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11.png"/>
          <p:cNvPicPr>
            <a:picLocks noChangeAspect="1"/>
          </p:cNvPicPr>
          <p:nvPr/>
        </p:nvPicPr>
        <p:blipFill>
          <a:blip r:embed="rId13">
            <a:extLst/>
          </a:blip>
          <a:srcRect l="26228" t="41319" r="46906" b="37550"/>
          <a:stretch>
            <a:fillRect/>
          </a:stretch>
        </p:blipFill>
        <p:spPr>
          <a:xfrm rot="6761326">
            <a:off x="3860062" y="2279528"/>
            <a:ext cx="833902" cy="927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12.png"/>
          <p:cNvPicPr>
            <a:picLocks noChangeAspect="1"/>
          </p:cNvPicPr>
          <p:nvPr/>
        </p:nvPicPr>
        <p:blipFill>
          <a:blip r:embed="rId14">
            <a:extLst/>
          </a:blip>
          <a:srcRect l="31771" t="29358" r="33561" b="28807"/>
          <a:stretch>
            <a:fillRect/>
          </a:stretch>
        </p:blipFill>
        <p:spPr>
          <a:xfrm rot="6681937">
            <a:off x="1501097" y="1610033"/>
            <a:ext cx="1680753" cy="2869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5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5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5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15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" presetID="15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0"/>
                            </p:stCondLst>
                            <p:childTnLst>
                              <p:par>
                                <p:cTn id="47" presetID="15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8000"/>
                            </p:stCondLst>
                            <p:childTnLst>
                              <p:par>
                                <p:cTn id="54" presetID="15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000"/>
                            </p:stCondLst>
                            <p:childTnLst>
                              <p:par>
                                <p:cTn id="61" presetID="15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4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4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6000"/>
                            </p:stCondLst>
                            <p:childTnLst>
                              <p:par>
                                <p:cTn id="68" presetID="15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4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4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0"/>
                            </p:stCondLst>
                            <p:childTnLst>
                              <p:par>
                                <p:cTn id="75" presetID="15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4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4000"/>
                            </p:stCondLst>
                            <p:childTnLst>
                              <p:par>
                                <p:cTn id="82" presetID="15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4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4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1" animBg="1" advAuto="0"/>
      <p:bldP spid="130" grpId="2" animBg="1" advAuto="0"/>
      <p:bldP spid="131" grpId="3" animBg="1" advAuto="0"/>
      <p:bldP spid="132" grpId="4" animBg="1" advAuto="0"/>
      <p:bldP spid="133" grpId="5" animBg="1" advAuto="0"/>
      <p:bldP spid="134" grpId="6" animBg="1" advAuto="0"/>
      <p:bldP spid="135" grpId="7" animBg="1" advAuto="0"/>
      <p:bldP spid="136" grpId="8" animBg="1" advAuto="0"/>
      <p:bldP spid="137" grpId="9" animBg="1" advAuto="0"/>
      <p:bldP spid="138" grpId="10" animBg="1" advAuto="0"/>
      <p:bldP spid="139" grpId="11" animBg="1" advAuto="0"/>
      <p:bldP spid="140" grpId="1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14.png"/>
          <p:cNvPicPr>
            <a:picLocks noChangeAspect="1"/>
          </p:cNvPicPr>
          <p:nvPr/>
        </p:nvPicPr>
        <p:blipFill>
          <a:blip r:embed="rId2">
            <a:extLst/>
          </a:blip>
          <a:srcRect r="1296"/>
          <a:stretch>
            <a:fillRect/>
          </a:stretch>
        </p:blipFill>
        <p:spPr>
          <a:xfrm rot="10800000">
            <a:off x="2601936" y="1303577"/>
            <a:ext cx="3529164" cy="505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1.png"/>
          <p:cNvPicPr>
            <a:picLocks noChangeAspect="1"/>
          </p:cNvPicPr>
          <p:nvPr/>
        </p:nvPicPr>
        <p:blipFill>
          <a:blip r:embed="rId3">
            <a:extLst/>
          </a:blip>
          <a:srcRect l="34277" t="35555" r="44729" b="36468"/>
          <a:stretch>
            <a:fillRect/>
          </a:stretch>
        </p:blipFill>
        <p:spPr>
          <a:xfrm rot="5400000">
            <a:off x="3931632" y="2433639"/>
            <a:ext cx="681307" cy="1284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2.png"/>
          <p:cNvPicPr>
            <a:picLocks noChangeAspect="1"/>
          </p:cNvPicPr>
          <p:nvPr/>
        </p:nvPicPr>
        <p:blipFill>
          <a:blip r:embed="rId4">
            <a:extLst/>
          </a:blip>
          <a:srcRect l="30895" t="40322" r="37343" b="34306"/>
          <a:stretch>
            <a:fillRect/>
          </a:stretch>
        </p:blipFill>
        <p:spPr>
          <a:xfrm rot="5010992">
            <a:off x="4740353" y="1937503"/>
            <a:ext cx="1155936" cy="1306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3.png"/>
          <p:cNvPicPr>
            <a:picLocks noChangeAspect="1"/>
          </p:cNvPicPr>
          <p:nvPr/>
        </p:nvPicPr>
        <p:blipFill>
          <a:blip r:embed="rId5">
            <a:extLst/>
          </a:blip>
          <a:srcRect l="31128" t="40830" r="35557" b="42900"/>
          <a:stretch>
            <a:fillRect/>
          </a:stretch>
        </p:blipFill>
        <p:spPr>
          <a:xfrm rot="6242709">
            <a:off x="2734406" y="2171555"/>
            <a:ext cx="1168269" cy="80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4.png"/>
          <p:cNvPicPr>
            <a:picLocks noChangeAspect="1"/>
          </p:cNvPicPr>
          <p:nvPr/>
        </p:nvPicPr>
        <p:blipFill>
          <a:blip r:embed="rId6">
            <a:extLst/>
          </a:blip>
          <a:srcRect t="27458" r="13674" b="38681"/>
          <a:stretch>
            <a:fillRect/>
          </a:stretch>
        </p:blipFill>
        <p:spPr>
          <a:xfrm rot="10631173">
            <a:off x="2929042" y="986668"/>
            <a:ext cx="2804405" cy="1555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5.png"/>
          <p:cNvPicPr>
            <a:picLocks noChangeAspect="1"/>
          </p:cNvPicPr>
          <p:nvPr/>
        </p:nvPicPr>
        <p:blipFill>
          <a:blip r:embed="rId7">
            <a:extLst/>
          </a:blip>
          <a:srcRect l="28281" t="27982" r="41930" b="27033"/>
          <a:stretch>
            <a:fillRect/>
          </a:stretch>
        </p:blipFill>
        <p:spPr>
          <a:xfrm rot="1896713">
            <a:off x="5372375" y="1436127"/>
            <a:ext cx="1300525" cy="2778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6.png"/>
          <p:cNvPicPr>
            <a:picLocks noChangeAspect="1"/>
          </p:cNvPicPr>
          <p:nvPr/>
        </p:nvPicPr>
        <p:blipFill>
          <a:blip r:embed="rId8">
            <a:extLst/>
          </a:blip>
          <a:srcRect l="11972" t="40818" r="39017" b="38155"/>
          <a:stretch>
            <a:fillRect/>
          </a:stretch>
        </p:blipFill>
        <p:spPr>
          <a:xfrm rot="799896">
            <a:off x="3612465" y="2502524"/>
            <a:ext cx="1329101" cy="806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7.png"/>
          <p:cNvPicPr>
            <a:picLocks noChangeAspect="1"/>
          </p:cNvPicPr>
          <p:nvPr/>
        </p:nvPicPr>
        <p:blipFill>
          <a:blip r:embed="rId9">
            <a:extLst/>
          </a:blip>
          <a:srcRect l="12928" t="32068" r="24852" b="49617"/>
          <a:stretch>
            <a:fillRect/>
          </a:stretch>
        </p:blipFill>
        <p:spPr>
          <a:xfrm rot="10800000">
            <a:off x="3362423" y="1507082"/>
            <a:ext cx="1937643" cy="806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8.png"/>
          <p:cNvPicPr>
            <a:picLocks noChangeAspect="1"/>
          </p:cNvPicPr>
          <p:nvPr/>
        </p:nvPicPr>
        <p:blipFill>
          <a:blip r:embed="rId10">
            <a:extLst/>
          </a:blip>
          <a:srcRect l="30079" t="28523" r="37199" b="32847"/>
          <a:stretch>
            <a:fillRect/>
          </a:stretch>
        </p:blipFill>
        <p:spPr>
          <a:xfrm rot="16200000">
            <a:off x="3476680" y="4998911"/>
            <a:ext cx="1603576" cy="2677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9.png"/>
          <p:cNvPicPr>
            <a:picLocks noChangeAspect="1"/>
          </p:cNvPicPr>
          <p:nvPr/>
        </p:nvPicPr>
        <p:blipFill>
          <a:blip r:embed="rId11">
            <a:extLst/>
          </a:blip>
          <a:srcRect l="32512" t="37258" r="39605" b="29080"/>
          <a:stretch>
            <a:fillRect/>
          </a:stretch>
        </p:blipFill>
        <p:spPr>
          <a:xfrm rot="16489872">
            <a:off x="4041766" y="2821574"/>
            <a:ext cx="896159" cy="15303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10.png"/>
          <p:cNvPicPr>
            <a:picLocks noChangeAspect="1"/>
          </p:cNvPicPr>
          <p:nvPr/>
        </p:nvPicPr>
        <p:blipFill>
          <a:blip r:embed="rId12">
            <a:extLst/>
          </a:blip>
          <a:srcRect l="22953" t="37072" r="26955" b="35335"/>
          <a:stretch>
            <a:fillRect/>
          </a:stretch>
        </p:blipFill>
        <p:spPr>
          <a:xfrm rot="558243">
            <a:off x="3432278" y="1729746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11.png"/>
          <p:cNvPicPr>
            <a:picLocks noChangeAspect="1"/>
          </p:cNvPicPr>
          <p:nvPr/>
        </p:nvPicPr>
        <p:blipFill>
          <a:blip r:embed="rId13">
            <a:extLst/>
          </a:blip>
          <a:srcRect l="26228" t="41319" r="46906" b="37550"/>
          <a:stretch>
            <a:fillRect/>
          </a:stretch>
        </p:blipFill>
        <p:spPr>
          <a:xfrm rot="6761326">
            <a:off x="3860062" y="2279528"/>
            <a:ext cx="833902" cy="927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12.png"/>
          <p:cNvPicPr>
            <a:picLocks noChangeAspect="1"/>
          </p:cNvPicPr>
          <p:nvPr/>
        </p:nvPicPr>
        <p:blipFill>
          <a:blip r:embed="rId14">
            <a:extLst/>
          </a:blip>
          <a:srcRect l="31771" t="29358" r="33561" b="28807"/>
          <a:stretch>
            <a:fillRect/>
          </a:stretch>
        </p:blipFill>
        <p:spPr>
          <a:xfrm rot="6681937">
            <a:off x="1501097" y="1610033"/>
            <a:ext cx="1680753" cy="2869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0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1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2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3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24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7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28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29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0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1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34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5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36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37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38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41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2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43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4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45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48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49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50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1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2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55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6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57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58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59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2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63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64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65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66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9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0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71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2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73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7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7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8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8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8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8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8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1" animBg="1" advAuto="0"/>
      <p:bldP spid="144" grpId="2" animBg="1" advAuto="0"/>
      <p:bldP spid="145" grpId="3" animBg="1" advAuto="0"/>
      <p:bldP spid="146" grpId="4" animBg="1" advAuto="0"/>
      <p:bldP spid="147" grpId="5" animBg="1" advAuto="0"/>
      <p:bldP spid="148" grpId="6" animBg="1" advAuto="0"/>
      <p:bldP spid="149" grpId="7" animBg="1" advAuto="0"/>
      <p:bldP spid="150" grpId="8" animBg="1" advAuto="0"/>
      <p:bldP spid="151" grpId="9" animBg="1" advAuto="0"/>
      <p:bldP spid="152" grpId="10" animBg="1" advAuto="0"/>
      <p:bldP spid="153" grpId="11" animBg="1" advAuto="0"/>
      <p:bldP spid="154" grpId="12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2662205" y="964981"/>
            <a:ext cx="3575570" cy="50577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18294516">
            <a:off x="2740761" y="1507269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1980194">
            <a:off x="5285806" y="3808202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220233">
            <a:off x="4717627" y="2319011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574924">
            <a:off x="4415694" y="1117244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58243">
            <a:off x="3508478" y="504741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15.png"/>
          <p:cNvPicPr>
            <a:picLocks noChangeAspect="1"/>
          </p:cNvPicPr>
          <p:nvPr/>
        </p:nvPicPr>
        <p:blipFill>
          <a:blip r:embed="rId4">
            <a:extLst/>
          </a:blip>
          <a:srcRect l="22953" t="37072" r="26955" b="35335"/>
          <a:stretch>
            <a:fillRect/>
          </a:stretch>
        </p:blipFill>
        <p:spPr>
          <a:xfrm rot="812732">
            <a:off x="2981720" y="5024612"/>
            <a:ext cx="2799260" cy="2181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75063">
            <a:off x="3525663" y="2431403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18294516">
            <a:off x="2415678" y="2697770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20652671">
            <a:off x="2070280" y="3962219"/>
            <a:ext cx="1562007" cy="1217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822"/>
                            </p:stCondLst>
                            <p:childTnLst>
                              <p:par>
                                <p:cTn id="10" presetID="7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22"/>
                            </p:stCondLst>
                            <p:childTnLst>
                              <p:par>
                                <p:cTn id="15" presetID="7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822"/>
                            </p:stCondLst>
                            <p:childTnLst>
                              <p:par>
                                <p:cTn id="20" presetID="7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822"/>
                            </p:stCondLst>
                            <p:childTnLst>
                              <p:par>
                                <p:cTn id="25" presetID="7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822"/>
                            </p:stCondLst>
                            <p:childTnLst>
                              <p:par>
                                <p:cTn id="30" presetID="7" presetClass="entr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822"/>
                            </p:stCondLst>
                            <p:childTnLst>
                              <p:par>
                                <p:cTn id="35" presetID="22" presetClass="entr" presetSubtype="4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322"/>
                            </p:stCondLst>
                            <p:childTnLst>
                              <p:par>
                                <p:cTn id="39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822"/>
                            </p:stCondLst>
                            <p:childTnLst>
                              <p:par>
                                <p:cTn id="43" presetID="2" presetClass="entr" presetSubtype="4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1" animBg="1" advAuto="0"/>
      <p:bldP spid="158" grpId="3" animBg="1" advAuto="0"/>
      <p:bldP spid="159" grpId="2" animBg="1" advAuto="0"/>
      <p:bldP spid="160" grpId="9" animBg="1" advAuto="0"/>
      <p:bldP spid="161" grpId="6" animBg="1" advAuto="0"/>
      <p:bldP spid="162" grpId="4" animBg="1" advAuto="0"/>
      <p:bldP spid="163" grpId="8" animBg="1" advAuto="0"/>
      <p:bldP spid="164" grpId="7" animBg="1" advAuto="0"/>
      <p:bldP spid="165" grpId="5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2639746" y="907351"/>
            <a:ext cx="3638902" cy="5147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18294516">
            <a:off x="2740761" y="1507269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1980194">
            <a:off x="5285806" y="3808202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220233">
            <a:off x="4717627" y="2319011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574924">
            <a:off x="4415694" y="1117244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58243">
            <a:off x="3508478" y="504741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75063">
            <a:off x="3525663" y="2431403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18294516">
            <a:off x="2415678" y="2697770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20652671">
            <a:off x="2070280" y="3962219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8.png"/>
          <p:cNvPicPr>
            <a:picLocks noChangeAspect="1"/>
          </p:cNvPicPr>
          <p:nvPr/>
        </p:nvPicPr>
        <p:blipFill>
          <a:blip r:embed="rId4">
            <a:extLst/>
          </a:blip>
          <a:srcRect l="30079" t="28523" r="37199" b="32847"/>
          <a:stretch>
            <a:fillRect/>
          </a:stretch>
        </p:blipFill>
        <p:spPr>
          <a:xfrm rot="16200000">
            <a:off x="3658684" y="4681698"/>
            <a:ext cx="1603577" cy="2677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822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822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2606556" y="965833"/>
            <a:ext cx="3594594" cy="5084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18294516">
            <a:off x="2740761" y="1507269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1980194">
            <a:off x="5285806" y="3808202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220233">
            <a:off x="4717627" y="2319011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574924">
            <a:off x="4415694" y="1117244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58243">
            <a:off x="3508478" y="504741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75063">
            <a:off x="3525663" y="2431403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18294516">
            <a:off x="2415678" y="2697770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20652671">
            <a:off x="2070280" y="3962219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8.png"/>
          <p:cNvPicPr>
            <a:picLocks noChangeAspect="1"/>
          </p:cNvPicPr>
          <p:nvPr/>
        </p:nvPicPr>
        <p:blipFill>
          <a:blip r:embed="rId4">
            <a:extLst/>
          </a:blip>
          <a:srcRect l="30079" t="28523" r="37199" b="32847"/>
          <a:stretch>
            <a:fillRect/>
          </a:stretch>
        </p:blipFill>
        <p:spPr>
          <a:xfrm rot="16200000">
            <a:off x="3658684" y="4681698"/>
            <a:ext cx="1603577" cy="2677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9" presetClass="exit" presetSubtype="1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2" animBg="1" advAuto="0"/>
      <p:bldP spid="185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2615851" y="922798"/>
            <a:ext cx="3617062" cy="5116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18294516">
            <a:off x="2740761" y="1507269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1980194">
            <a:off x="5285806" y="3808202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574924">
            <a:off x="4415694" y="1117244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58243">
            <a:off x="3508478" y="504741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575063">
            <a:off x="3525663" y="2431403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10.png"/>
          <p:cNvPicPr>
            <a:picLocks noChangeAspect="1"/>
          </p:cNvPicPr>
          <p:nvPr/>
        </p:nvPicPr>
        <p:blipFill>
          <a:blip r:embed="rId3">
            <a:extLst/>
          </a:blip>
          <a:srcRect l="22953" t="37072" r="26955" b="35335"/>
          <a:stretch>
            <a:fillRect/>
          </a:stretch>
        </p:blipFill>
        <p:spPr>
          <a:xfrm rot="20652671">
            <a:off x="2070280" y="3962219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8.png"/>
          <p:cNvPicPr>
            <a:picLocks noChangeAspect="1"/>
          </p:cNvPicPr>
          <p:nvPr/>
        </p:nvPicPr>
        <p:blipFill>
          <a:blip r:embed="rId4">
            <a:extLst/>
          </a:blip>
          <a:srcRect l="30079" t="28523" r="37199" b="32847"/>
          <a:stretch>
            <a:fillRect/>
          </a:stretch>
        </p:blipFill>
        <p:spPr>
          <a:xfrm rot="16200000">
            <a:off x="3658684" y="4681698"/>
            <a:ext cx="1603577" cy="2677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5.png"/>
          <p:cNvPicPr>
            <a:picLocks noChangeAspect="1"/>
          </p:cNvPicPr>
          <p:nvPr/>
        </p:nvPicPr>
        <p:blipFill>
          <a:blip r:embed="rId5">
            <a:extLst/>
          </a:blip>
          <a:srcRect l="28281" t="27982" r="41930" b="27033"/>
          <a:stretch>
            <a:fillRect/>
          </a:stretch>
        </p:blipFill>
        <p:spPr>
          <a:xfrm rot="1896713">
            <a:off x="5372375" y="1436127"/>
            <a:ext cx="1300525" cy="2778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12.png"/>
          <p:cNvPicPr>
            <a:picLocks noChangeAspect="1"/>
          </p:cNvPicPr>
          <p:nvPr/>
        </p:nvPicPr>
        <p:blipFill>
          <a:blip r:embed="rId6">
            <a:extLst/>
          </a:blip>
          <a:srcRect l="31771" t="29358" r="33561" b="28807"/>
          <a:stretch>
            <a:fillRect/>
          </a:stretch>
        </p:blipFill>
        <p:spPr>
          <a:xfrm rot="6681937">
            <a:off x="1501097" y="1610033"/>
            <a:ext cx="1680753" cy="28690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" grpId="2" animBg="1" advAuto="0"/>
      <p:bldP spid="198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2.png"/>
          <p:cNvPicPr>
            <a:picLocks noChangeAspect="1"/>
          </p:cNvPicPr>
          <p:nvPr/>
        </p:nvPicPr>
        <p:blipFill>
          <a:blip r:embed="rId2">
            <a:extLst/>
          </a:blip>
          <a:srcRect l="30895" t="40322" r="37343" b="34306"/>
          <a:stretch>
            <a:fillRect/>
          </a:stretch>
        </p:blipFill>
        <p:spPr>
          <a:xfrm rot="5010992">
            <a:off x="4844223" y="1824347"/>
            <a:ext cx="1155936" cy="1306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3.png"/>
          <p:cNvPicPr>
            <a:picLocks noChangeAspect="1"/>
          </p:cNvPicPr>
          <p:nvPr/>
        </p:nvPicPr>
        <p:blipFill>
          <a:blip r:embed="rId3">
            <a:extLst/>
          </a:blip>
          <a:srcRect l="31128" t="40830" r="35557" b="42900"/>
          <a:stretch>
            <a:fillRect/>
          </a:stretch>
        </p:blipFill>
        <p:spPr>
          <a:xfrm rot="6242709">
            <a:off x="2818393" y="2057308"/>
            <a:ext cx="1168269" cy="80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age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2625028" y="937532"/>
            <a:ext cx="3634609" cy="5141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10.png"/>
          <p:cNvPicPr>
            <a:picLocks noChangeAspect="1"/>
          </p:cNvPicPr>
          <p:nvPr/>
        </p:nvPicPr>
        <p:blipFill>
          <a:blip r:embed="rId5">
            <a:extLst/>
          </a:blip>
          <a:srcRect l="22953" t="37072" r="26955" b="35335"/>
          <a:stretch>
            <a:fillRect/>
          </a:stretch>
        </p:blipFill>
        <p:spPr>
          <a:xfrm rot="1980194">
            <a:off x="5285806" y="3808202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10.png"/>
          <p:cNvPicPr>
            <a:picLocks noChangeAspect="1"/>
          </p:cNvPicPr>
          <p:nvPr/>
        </p:nvPicPr>
        <p:blipFill>
          <a:blip r:embed="rId5">
            <a:extLst/>
          </a:blip>
          <a:srcRect l="22953" t="37072" r="26955" b="35335"/>
          <a:stretch>
            <a:fillRect/>
          </a:stretch>
        </p:blipFill>
        <p:spPr>
          <a:xfrm rot="558243">
            <a:off x="3508478" y="504741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10.png"/>
          <p:cNvPicPr>
            <a:picLocks noChangeAspect="1"/>
          </p:cNvPicPr>
          <p:nvPr/>
        </p:nvPicPr>
        <p:blipFill>
          <a:blip r:embed="rId5">
            <a:extLst/>
          </a:blip>
          <a:srcRect l="22953" t="37072" r="26955" b="35335"/>
          <a:stretch>
            <a:fillRect/>
          </a:stretch>
        </p:blipFill>
        <p:spPr>
          <a:xfrm rot="20652671">
            <a:off x="2070280" y="3962219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8.png"/>
          <p:cNvPicPr>
            <a:picLocks noChangeAspect="1"/>
          </p:cNvPicPr>
          <p:nvPr/>
        </p:nvPicPr>
        <p:blipFill>
          <a:blip r:embed="rId6">
            <a:extLst/>
          </a:blip>
          <a:srcRect l="30079" t="28523" r="37199" b="32847"/>
          <a:stretch>
            <a:fillRect/>
          </a:stretch>
        </p:blipFill>
        <p:spPr>
          <a:xfrm rot="16200000">
            <a:off x="3658684" y="4681698"/>
            <a:ext cx="1603577" cy="2677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5.png"/>
          <p:cNvPicPr>
            <a:picLocks noChangeAspect="1"/>
          </p:cNvPicPr>
          <p:nvPr/>
        </p:nvPicPr>
        <p:blipFill>
          <a:blip r:embed="rId7">
            <a:extLst/>
          </a:blip>
          <a:srcRect l="28281" t="27982" r="41930" b="27033"/>
          <a:stretch>
            <a:fillRect/>
          </a:stretch>
        </p:blipFill>
        <p:spPr>
          <a:xfrm rot="1896713">
            <a:off x="5372375" y="1436127"/>
            <a:ext cx="1300525" cy="2778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12.png"/>
          <p:cNvPicPr>
            <a:picLocks noChangeAspect="1"/>
          </p:cNvPicPr>
          <p:nvPr/>
        </p:nvPicPr>
        <p:blipFill>
          <a:blip r:embed="rId8">
            <a:extLst/>
          </a:blip>
          <a:srcRect l="31771" t="29358" r="33561" b="28807"/>
          <a:stretch>
            <a:fillRect/>
          </a:stretch>
        </p:blipFill>
        <p:spPr>
          <a:xfrm rot="6681937">
            <a:off x="1501097" y="1610033"/>
            <a:ext cx="1680753" cy="2869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10.png"/>
          <p:cNvPicPr>
            <a:picLocks noChangeAspect="1"/>
          </p:cNvPicPr>
          <p:nvPr/>
        </p:nvPicPr>
        <p:blipFill>
          <a:blip r:embed="rId5">
            <a:extLst/>
          </a:blip>
          <a:srcRect l="22953" t="37072" r="26955" b="35335"/>
          <a:stretch>
            <a:fillRect/>
          </a:stretch>
        </p:blipFill>
        <p:spPr>
          <a:xfrm rot="558243">
            <a:off x="3552837" y="1573791"/>
            <a:ext cx="1562007" cy="1217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11.png"/>
          <p:cNvPicPr>
            <a:picLocks noChangeAspect="1"/>
          </p:cNvPicPr>
          <p:nvPr/>
        </p:nvPicPr>
        <p:blipFill>
          <a:blip r:embed="rId9">
            <a:extLst/>
          </a:blip>
          <a:srcRect l="26228" t="41319" r="46906" b="37550"/>
          <a:stretch>
            <a:fillRect/>
          </a:stretch>
        </p:blipFill>
        <p:spPr>
          <a:xfrm rot="6761326">
            <a:off x="4022481" y="2165419"/>
            <a:ext cx="833903" cy="927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3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5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6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7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"/>
                            </p:stCondLst>
                            <p:childTnLst>
                              <p:par>
                                <p:cTn id="19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822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22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3" animBg="1" advAuto="0"/>
      <p:bldP spid="201" grpId="4" animBg="1" advAuto="0"/>
      <p:bldP spid="207" grpId="2" animBg="1" advAuto="0"/>
      <p:bldP spid="208" grpId="1" animBg="1" advAuto="0"/>
      <p:bldP spid="209" grpId="5" animBg="1" advAuto="0"/>
      <p:bldP spid="210" grpId="6" animBg="1" advAuto="0"/>
    </p:bld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</Words>
  <Application>Microsoft Office PowerPoint</Application>
  <PresentationFormat>Skjermfremvisning (4:3)</PresentationFormat>
  <Paragraphs>1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1" baseType="lpstr"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Åsmund Bjørnstad</dc:creator>
  <cp:lastModifiedBy>Åsmund Bjørnstad</cp:lastModifiedBy>
  <cp:revision>1</cp:revision>
  <dcterms:modified xsi:type="dcterms:W3CDTF">2017-10-17T07:20:01Z</dcterms:modified>
</cp:coreProperties>
</file>