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Forum" charset="1" panose="02000000000000000000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  <p:embeddedFont>
      <p:font typeface="Canva Sans Medium" charset="1" panose="020B0603030501040103"/>
      <p:regular r:id="rId17"/>
    </p:embeddedFont>
    <p:embeddedFont>
      <p:font typeface="Canva Sans Medium Italics" charset="1" panose="020B0603030501040103"/>
      <p:regular r:id="rId18"/>
    </p:embeddedFont>
    <p:embeddedFont>
      <p:font typeface="Open Sans" charset="1" panose="00000000000000000000"/>
      <p:regular r:id="rId19"/>
    </p:embeddedFont>
    <p:embeddedFont>
      <p:font typeface="Open Sans Bold" charset="1" panose="00000000000000000000"/>
      <p:regular r:id="rId20"/>
    </p:embeddedFont>
    <p:embeddedFont>
      <p:font typeface="Open Sans Italics" charset="1" panose="00000000000000000000"/>
      <p:regular r:id="rId21"/>
    </p:embeddedFont>
    <p:embeddedFont>
      <p:font typeface="Open Sans Bold Italics" charset="1" panose="00000000000000000000"/>
      <p:regular r:id="rId22"/>
    </p:embeddedFont>
    <p:embeddedFont>
      <p:font typeface="Open Sans Light" charset="1" panose="00000000000000000000"/>
      <p:regular r:id="rId23"/>
    </p:embeddedFont>
    <p:embeddedFont>
      <p:font typeface="Open Sans Light Italics" charset="1" panose="00000000000000000000"/>
      <p:regular r:id="rId24"/>
    </p:embeddedFont>
    <p:embeddedFont>
      <p:font typeface="Open Sans Medium" charset="1" panose="00000000000000000000"/>
      <p:regular r:id="rId25"/>
    </p:embeddedFont>
    <p:embeddedFont>
      <p:font typeface="Open Sans Medium Italics" charset="1" panose="00000000000000000000"/>
      <p:regular r:id="rId26"/>
    </p:embeddedFont>
    <p:embeddedFont>
      <p:font typeface="Open Sans Semi-Bold" charset="1" panose="00000000000000000000"/>
      <p:regular r:id="rId27"/>
    </p:embeddedFont>
    <p:embeddedFont>
      <p:font typeface="Open Sans Semi-Bold Italics" charset="1" panose="00000000000000000000"/>
      <p:regular r:id="rId28"/>
    </p:embeddedFont>
    <p:embeddedFont>
      <p:font typeface="Open Sans Ultra-Bold" charset="1" panose="00000000000000000000"/>
      <p:regular r:id="rId29"/>
    </p:embeddedFont>
    <p:embeddedFont>
      <p:font typeface="Open Sans Ultra-Bold Italics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38" t="0" r="-1153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581685" y="3437540"/>
            <a:ext cx="2212008" cy="1900944"/>
            <a:chOff x="0" y="0"/>
            <a:chExt cx="2949344" cy="253459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949344" cy="2534593"/>
              <a:chOff x="0" y="0"/>
              <a:chExt cx="812800" cy="6985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8128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14300" y="-19050"/>
                <a:ext cx="5842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8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133938" y="106281"/>
              <a:ext cx="2681469" cy="2322031"/>
              <a:chOff x="0" y="0"/>
              <a:chExt cx="4282440" cy="37084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282440" cy="3708400"/>
              </a:xfrm>
              <a:custGeom>
                <a:avLst/>
                <a:gdLst/>
                <a:ahLst/>
                <a:cxnLst/>
                <a:rect r="r" b="b" t="t" l="l"/>
                <a:pathLst>
                  <a:path h="3708400" w="428244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38935" t="0" r="-138935" b="0"/>
                </a:stretch>
              </a:blip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0750222" y="6233398"/>
            <a:ext cx="6601000" cy="2042486"/>
            <a:chOff x="0" y="0"/>
            <a:chExt cx="2147721" cy="6645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47721" cy="664550"/>
            </a:xfrm>
            <a:custGeom>
              <a:avLst/>
              <a:gdLst/>
              <a:ahLst/>
              <a:cxnLst/>
              <a:rect r="r" b="b" t="t" l="l"/>
              <a:pathLst>
                <a:path h="664550" w="2147721">
                  <a:moveTo>
                    <a:pt x="0" y="0"/>
                  </a:moveTo>
                  <a:lnTo>
                    <a:pt x="2147721" y="0"/>
                  </a:lnTo>
                  <a:lnTo>
                    <a:pt x="2147721" y="664550"/>
                  </a:lnTo>
                  <a:lnTo>
                    <a:pt x="0" y="664550"/>
                  </a:lnTo>
                  <a:close/>
                </a:path>
              </a:pathLst>
            </a:custGeom>
            <a:solidFill>
              <a:srgbClr val="0C245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2147721" cy="683600"/>
            </a:xfrm>
            <a:prstGeom prst="rect">
              <a:avLst/>
            </a:prstGeom>
          </p:spPr>
          <p:txBody>
            <a:bodyPr anchor="ctr" rtlCol="false" tIns="20411" lIns="20411" bIns="20411" rIns="20411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102149" y="4771948"/>
            <a:ext cx="2212008" cy="1900944"/>
            <a:chOff x="0" y="0"/>
            <a:chExt cx="812800" cy="698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0BCD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anchor="ctr" rtlCol="false" tIns="11318" lIns="11318" bIns="11318" rIns="11318"/>
            <a:lstStyle/>
            <a:p>
              <a:pPr algn="ctr">
                <a:lnSpc>
                  <a:spcPts val="196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102149" y="1849985"/>
            <a:ext cx="2819392" cy="2422915"/>
            <a:chOff x="0" y="0"/>
            <a:chExt cx="812800" cy="6985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C245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anchor="ctr" rtlCol="false" tIns="16321" lIns="16321" bIns="16321" rIns="16321"/>
            <a:lstStyle/>
            <a:p>
              <a:pPr algn="ctr">
                <a:lnSpc>
                  <a:spcPts val="196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3230185" y="1951583"/>
            <a:ext cx="2563320" cy="2219720"/>
            <a:chOff x="0" y="0"/>
            <a:chExt cx="4282440" cy="3708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5479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767629" y="7297140"/>
            <a:ext cx="7474748" cy="2989860"/>
            <a:chOff x="0" y="0"/>
            <a:chExt cx="2087992" cy="8351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87992" cy="835186"/>
            </a:xfrm>
            <a:custGeom>
              <a:avLst/>
              <a:gdLst/>
              <a:ahLst/>
              <a:cxnLst/>
              <a:rect r="r" b="b" t="t" l="l"/>
              <a:pathLst>
                <a:path h="835186" w="2087992">
                  <a:moveTo>
                    <a:pt x="0" y="0"/>
                  </a:moveTo>
                  <a:lnTo>
                    <a:pt x="2087992" y="0"/>
                  </a:lnTo>
                  <a:lnTo>
                    <a:pt x="2087992" y="835186"/>
                  </a:lnTo>
                  <a:lnTo>
                    <a:pt x="0" y="835186"/>
                  </a:lnTo>
                  <a:close/>
                </a:path>
              </a:pathLst>
            </a:custGeom>
            <a:solidFill>
              <a:srgbClr val="0C245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2087992" cy="854236"/>
            </a:xfrm>
            <a:prstGeom prst="rect">
              <a:avLst/>
            </a:prstGeom>
          </p:spPr>
          <p:txBody>
            <a:bodyPr anchor="ctr" rtlCol="false" tIns="20411" lIns="20411" bIns="20411" rIns="20411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0" y="3347678"/>
            <a:ext cx="2767629" cy="6939322"/>
            <a:chOff x="0" y="0"/>
            <a:chExt cx="871218" cy="218442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71218" cy="2184420"/>
            </a:xfrm>
            <a:custGeom>
              <a:avLst/>
              <a:gdLst/>
              <a:ahLst/>
              <a:cxnLst/>
              <a:rect r="r" b="b" t="t" l="l"/>
              <a:pathLst>
                <a:path h="2184420" w="871218">
                  <a:moveTo>
                    <a:pt x="0" y="0"/>
                  </a:moveTo>
                  <a:lnTo>
                    <a:pt x="871218" y="0"/>
                  </a:lnTo>
                  <a:lnTo>
                    <a:pt x="871218" y="2184420"/>
                  </a:lnTo>
                  <a:lnTo>
                    <a:pt x="0" y="2184420"/>
                  </a:lnTo>
                  <a:close/>
                </a:path>
              </a:pathLst>
            </a:custGeom>
            <a:solidFill>
              <a:srgbClr val="27538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871218" cy="2203470"/>
            </a:xfrm>
            <a:prstGeom prst="rect">
              <a:avLst/>
            </a:prstGeom>
          </p:spPr>
          <p:txBody>
            <a:bodyPr anchor="ctr" rtlCol="false" tIns="20411" lIns="20411" bIns="20411" rIns="20411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954139" y="3910346"/>
            <a:ext cx="2212008" cy="1900944"/>
            <a:chOff x="0" y="0"/>
            <a:chExt cx="812800" cy="6985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A8CAC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anchor="ctr" rtlCol="false" tIns="9666" lIns="9666" bIns="9666" rIns="9666"/>
            <a:lstStyle/>
            <a:p>
              <a:pPr algn="ctr">
                <a:lnSpc>
                  <a:spcPts val="196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5057551" y="3999216"/>
            <a:ext cx="2005184" cy="1723205"/>
            <a:chOff x="0" y="0"/>
            <a:chExt cx="812800" cy="6985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5"/>
              <a:stretch>
                <a:fillRect l="0" t="-56046" r="-5703" b="-27715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3205561" y="4860818"/>
            <a:ext cx="2005184" cy="1723205"/>
            <a:chOff x="0" y="0"/>
            <a:chExt cx="812800" cy="6985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6"/>
              <a:stretch>
                <a:fillRect l="0" t="-12228" r="0" b="-42922"/>
              </a:stretch>
            </a:blip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15426098" y="274347"/>
            <a:ext cx="2368271" cy="680878"/>
          </a:xfrm>
          <a:custGeom>
            <a:avLst/>
            <a:gdLst/>
            <a:ahLst/>
            <a:cxnLst/>
            <a:rect r="r" b="b" t="t" l="l"/>
            <a:pathLst>
              <a:path h="680878" w="2368271">
                <a:moveTo>
                  <a:pt x="0" y="0"/>
                </a:moveTo>
                <a:lnTo>
                  <a:pt x="2368271" y="0"/>
                </a:lnTo>
                <a:lnTo>
                  <a:pt x="2368271" y="680878"/>
                </a:lnTo>
                <a:lnTo>
                  <a:pt x="0" y="680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0" y="-24657"/>
            <a:ext cx="9311958" cy="3372335"/>
            <a:chOff x="0" y="0"/>
            <a:chExt cx="2452532" cy="88818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452532" cy="888187"/>
            </a:xfrm>
            <a:custGeom>
              <a:avLst/>
              <a:gdLst/>
              <a:ahLst/>
              <a:cxnLst/>
              <a:rect r="r" b="b" t="t" l="l"/>
              <a:pathLst>
                <a:path h="888187" w="2452532">
                  <a:moveTo>
                    <a:pt x="0" y="0"/>
                  </a:moveTo>
                  <a:lnTo>
                    <a:pt x="2452532" y="0"/>
                  </a:lnTo>
                  <a:lnTo>
                    <a:pt x="2452532" y="888187"/>
                  </a:lnTo>
                  <a:lnTo>
                    <a:pt x="0" y="888187"/>
                  </a:lnTo>
                  <a:close/>
                </a:path>
              </a:pathLst>
            </a:custGeom>
            <a:solidFill>
              <a:srgbClr val="7A8CAC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2452532" cy="907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25791" y="-24657"/>
            <a:ext cx="3418517" cy="3372335"/>
            <a:chOff x="0" y="0"/>
            <a:chExt cx="823931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23931" cy="812800"/>
            </a:xfrm>
            <a:custGeom>
              <a:avLst/>
              <a:gdLst/>
              <a:ahLst/>
              <a:cxnLst/>
              <a:rect r="r" b="b" t="t" l="l"/>
              <a:pathLst>
                <a:path h="812800" w="823931">
                  <a:moveTo>
                    <a:pt x="411965" y="0"/>
                  </a:moveTo>
                  <a:lnTo>
                    <a:pt x="823931" y="406400"/>
                  </a:lnTo>
                  <a:lnTo>
                    <a:pt x="411965" y="812800"/>
                  </a:lnTo>
                  <a:lnTo>
                    <a:pt x="0" y="406400"/>
                  </a:lnTo>
                  <a:lnTo>
                    <a:pt x="411965" y="0"/>
                  </a:lnTo>
                  <a:close/>
                </a:path>
              </a:pathLst>
            </a:custGeom>
            <a:solidFill>
              <a:srgbClr val="7A8CAC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141613" y="120650"/>
              <a:ext cx="540705" cy="552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2527454" y="398172"/>
            <a:ext cx="6616546" cy="2768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69"/>
              </a:lnSpc>
            </a:pPr>
            <a:r>
              <a:rPr lang="en-US" sz="7098">
                <a:solidFill>
                  <a:srgbClr val="E5E9F0"/>
                </a:solidFill>
                <a:latin typeface="Open Sans Bold"/>
              </a:rPr>
              <a:t>SENIORTREFF</a:t>
            </a:r>
          </a:p>
          <a:p>
            <a:pPr>
              <a:lnSpc>
                <a:spcPts val="7169"/>
              </a:lnSpc>
            </a:pPr>
            <a:r>
              <a:rPr lang="en-US" sz="7098">
                <a:solidFill>
                  <a:srgbClr val="E5E9F0"/>
                </a:solidFill>
                <a:latin typeface="Open Sans Bold"/>
              </a:rPr>
              <a:t>25. APRIL 2024 </a:t>
            </a:r>
          </a:p>
          <a:p>
            <a:pPr>
              <a:lnSpc>
                <a:spcPts val="7169"/>
              </a:lnSpc>
            </a:pPr>
          </a:p>
        </p:txBody>
      </p:sp>
      <p:sp>
        <p:nvSpPr>
          <p:cNvPr name="TextBox 41" id="41"/>
          <p:cNvSpPr txBox="true"/>
          <p:nvPr/>
        </p:nvSpPr>
        <p:spPr>
          <a:xfrm rot="0">
            <a:off x="2649230" y="2481501"/>
            <a:ext cx="4797020" cy="601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57"/>
              </a:lnSpc>
            </a:pPr>
            <a:r>
              <a:rPr lang="en-US" sz="4512">
                <a:solidFill>
                  <a:srgbClr val="E5E9F0"/>
                </a:solidFill>
                <a:latin typeface="Open Sans"/>
              </a:rPr>
              <a:t>Revsnes hotell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258444" y="6853949"/>
            <a:ext cx="4167654" cy="991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46"/>
              </a:lnSpc>
            </a:pPr>
            <a:r>
              <a:rPr lang="en-US" sz="1890">
                <a:solidFill>
                  <a:srgbClr val="E5E9F0"/>
                </a:solidFill>
                <a:latin typeface="Canva Sans Medium"/>
              </a:rPr>
              <a:t>TALER KURT HJEMDAL</a:t>
            </a:r>
          </a:p>
          <a:p>
            <a:pPr algn="just">
              <a:lnSpc>
                <a:spcPts val="2646"/>
              </a:lnSpc>
            </a:pPr>
            <a:r>
              <a:rPr lang="en-US" sz="1890">
                <a:solidFill>
                  <a:srgbClr val="E5E9F0"/>
                </a:solidFill>
                <a:latin typeface="Canva Sans Medium"/>
              </a:rPr>
              <a:t>SANG VED TORSTEIN NILSEN</a:t>
            </a:r>
          </a:p>
          <a:p>
            <a:pPr algn="just">
              <a:lnSpc>
                <a:spcPts val="2646"/>
              </a:lnSpc>
            </a:pPr>
            <a:r>
              <a:rPr lang="en-US" sz="1890">
                <a:solidFill>
                  <a:srgbClr val="E5E9F0"/>
                </a:solidFill>
                <a:latin typeface="Canva Sans Medium"/>
              </a:rPr>
              <a:t>PIANIST GEIR IVAR BJERKESTRAND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196640" y="7499782"/>
            <a:ext cx="6384098" cy="1221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18"/>
              </a:lnSpc>
              <a:spcBef>
                <a:spcPct val="0"/>
              </a:spcBef>
            </a:pPr>
            <a:r>
              <a:rPr lang="en-US" sz="2015">
                <a:solidFill>
                  <a:srgbClr val="FAFAFA"/>
                </a:solidFill>
                <a:latin typeface="Canva Sans"/>
              </a:rPr>
              <a:t>P</a:t>
            </a:r>
            <a:r>
              <a:rPr lang="en-US" sz="2015">
                <a:solidFill>
                  <a:srgbClr val="FAFAFA"/>
                </a:solidFill>
                <a:latin typeface="Canva Sans"/>
              </a:rPr>
              <a:t>åmelding til Normisjon region Agder innen </a:t>
            </a:r>
          </a:p>
          <a:p>
            <a:pPr>
              <a:lnSpc>
                <a:spcPts val="2418"/>
              </a:lnSpc>
              <a:spcBef>
                <a:spcPct val="0"/>
              </a:spcBef>
            </a:pPr>
            <a:r>
              <a:rPr lang="en-US" sz="2015">
                <a:solidFill>
                  <a:srgbClr val="FAFAFA"/>
                </a:solidFill>
                <a:latin typeface="Canva Sans"/>
              </a:rPr>
              <a:t>torsdag 18.april. </a:t>
            </a:r>
          </a:p>
          <a:p>
            <a:pPr>
              <a:lnSpc>
                <a:spcPts val="2418"/>
              </a:lnSpc>
              <a:spcBef>
                <a:spcPct val="0"/>
              </a:spcBef>
            </a:pPr>
            <a:r>
              <a:rPr lang="en-US" sz="2015">
                <a:solidFill>
                  <a:srgbClr val="FAFAFA"/>
                </a:solidFill>
                <a:latin typeface="Canva Sans"/>
              </a:rPr>
              <a:t>Gi beskjed om evt. allergier ved påmelding. </a:t>
            </a:r>
          </a:p>
          <a:p>
            <a:pPr>
              <a:lnSpc>
                <a:spcPts val="2418"/>
              </a:lnSpc>
              <a:spcBef>
                <a:spcPct val="0"/>
              </a:spcBef>
            </a:pPr>
            <a:r>
              <a:rPr lang="en-US" sz="2015">
                <a:solidFill>
                  <a:srgbClr val="FAFAFA"/>
                </a:solidFill>
                <a:latin typeface="Canva Sans"/>
              </a:rPr>
              <a:t>Tlf: 37 25 68 04  E-post: region.agder@normisjon.no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76617" y="3507852"/>
            <a:ext cx="1875720" cy="39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589" spc="258">
                <a:solidFill>
                  <a:srgbClr val="FAFAFA"/>
                </a:solidFill>
                <a:latin typeface="Forum"/>
              </a:rPr>
              <a:t>PROGRAM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07244" y="4080694"/>
            <a:ext cx="2414464" cy="4038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 Bold"/>
              </a:rPr>
              <a:t>10.30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Ankomst.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Kaffe og kringle. </a:t>
            </a:r>
          </a:p>
          <a:p>
            <a:pPr algn="ctr">
              <a:lnSpc>
                <a:spcPts val="1883"/>
              </a:lnSpc>
            </a:pP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 Bold"/>
              </a:rPr>
              <a:t>11.00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Bibeltime v/ Kurt Hjemdal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Tema: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Han gir den trette kraft.</a:t>
            </a:r>
          </a:p>
          <a:p>
            <a:pPr algn="ctr">
              <a:lnSpc>
                <a:spcPts val="1883"/>
              </a:lnSpc>
            </a:pP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 Bold"/>
              </a:rPr>
              <a:t>12.30</a:t>
            </a:r>
            <a:r>
              <a:rPr lang="en-US" sz="1569">
                <a:solidFill>
                  <a:srgbClr val="FAFAFA"/>
                </a:solidFill>
                <a:latin typeface="Oswald"/>
              </a:rPr>
              <a:t>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Lunsj</a:t>
            </a:r>
          </a:p>
          <a:p>
            <a:pPr algn="ctr">
              <a:lnSpc>
                <a:spcPts val="1883"/>
              </a:lnSpc>
            </a:pP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 Bold"/>
              </a:rPr>
              <a:t>14.00 </a:t>
            </a:r>
            <a:r>
              <a:rPr lang="en-US" sz="1569">
                <a:solidFill>
                  <a:srgbClr val="FAFAFA"/>
                </a:solidFill>
                <a:latin typeface="Oswald"/>
              </a:rPr>
              <a:t>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Tema: 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 Ei jente fra Natvig,</a:t>
            </a:r>
          </a:p>
          <a:p>
            <a:pPr algn="ctr">
              <a:lnSpc>
                <a:spcPts val="1883"/>
              </a:lnSpc>
            </a:pPr>
            <a:r>
              <a:rPr lang="en-US" sz="1569">
                <a:solidFill>
                  <a:srgbClr val="FAFAFA"/>
                </a:solidFill>
                <a:latin typeface="Oswald"/>
              </a:rPr>
              <a:t> en livshistorie i håpets tegn.</a:t>
            </a:r>
          </a:p>
          <a:p>
            <a:pPr algn="ctr">
              <a:lnSpc>
                <a:spcPts val="1883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353165" y="8267452"/>
            <a:ext cx="2322623" cy="1841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1"/>
              </a:lnSpc>
            </a:pPr>
            <a:r>
              <a:rPr lang="en-US" sz="1494">
                <a:solidFill>
                  <a:srgbClr val="FAFAFA"/>
                </a:solidFill>
                <a:latin typeface="Oswald"/>
              </a:rPr>
              <a:t>VELKOMMEN til vårens </a:t>
            </a:r>
          </a:p>
          <a:p>
            <a:pPr algn="ctr">
              <a:lnSpc>
                <a:spcPts val="2091"/>
              </a:lnSpc>
            </a:pPr>
            <a:r>
              <a:rPr lang="en-US" sz="1494">
                <a:solidFill>
                  <a:srgbClr val="FAFAFA"/>
                </a:solidFill>
                <a:latin typeface="Oswald"/>
              </a:rPr>
              <a:t>seniortreff i region Agder!</a:t>
            </a:r>
          </a:p>
          <a:p>
            <a:pPr algn="ctr">
              <a:lnSpc>
                <a:spcPts val="2091"/>
              </a:lnSpc>
            </a:pPr>
            <a:r>
              <a:rPr lang="en-US" sz="1494">
                <a:solidFill>
                  <a:srgbClr val="FAFAFA"/>
                </a:solidFill>
                <a:latin typeface="Oswald"/>
              </a:rPr>
              <a:t>Hilsen seniorutvalget; </a:t>
            </a:r>
          </a:p>
          <a:p>
            <a:pPr algn="ctr">
              <a:lnSpc>
                <a:spcPts val="2091"/>
              </a:lnSpc>
            </a:pPr>
            <a:r>
              <a:rPr lang="en-US" sz="1494">
                <a:solidFill>
                  <a:srgbClr val="FAFAFA"/>
                </a:solidFill>
                <a:latin typeface="Oswald"/>
              </a:rPr>
              <a:t>Marry Kleiven (leder), Gunvor Lyngroth,</a:t>
            </a:r>
          </a:p>
          <a:p>
            <a:pPr algn="ctr">
              <a:lnSpc>
                <a:spcPts val="2091"/>
              </a:lnSpc>
            </a:pPr>
            <a:r>
              <a:rPr lang="en-US" sz="1494">
                <a:solidFill>
                  <a:srgbClr val="FAFAFA"/>
                </a:solidFill>
                <a:latin typeface="Oswald"/>
              </a:rPr>
              <a:t> Einar Kristiansen og </a:t>
            </a:r>
            <a:r>
              <a:rPr lang="en-US" sz="1494">
                <a:solidFill>
                  <a:srgbClr val="FAFAFA"/>
                </a:solidFill>
                <a:latin typeface="Oswald"/>
              </a:rPr>
              <a:t>Bitte Ekedal</a:t>
            </a:r>
          </a:p>
          <a:p>
            <a:pPr>
              <a:lnSpc>
                <a:spcPts val="2091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3196640" y="8800356"/>
            <a:ext cx="6294039" cy="1057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21"/>
              </a:lnSpc>
            </a:pPr>
            <a:r>
              <a:rPr lang="en-US" sz="2015">
                <a:solidFill>
                  <a:srgbClr val="FAFAFA"/>
                </a:solidFill>
                <a:latin typeface="Canva Sans Bold"/>
              </a:rPr>
              <a:t>Pris 550kr. Betales ved ankomst ( kort, kontant el. Vipps). I tillegg tas det opp kollekt til Normisjon region Agder.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DAF76yR3t8k</dc:identifier>
  <dcterms:modified xsi:type="dcterms:W3CDTF">2011-08-01T06:04:30Z</dcterms:modified>
  <cp:revision>1</cp:revision>
  <dc:title>seniortreffvår2024powerpoint</dc:title>
</cp:coreProperties>
</file>