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74" r:id="rId3"/>
    <p:sldMasterId id="2147483723" r:id="rId4"/>
  </p:sldMasterIdLst>
  <p:sldIdLst>
    <p:sldId id="261" r:id="rId5"/>
    <p:sldId id="262" r:id="rId6"/>
    <p:sldId id="263" r:id="rId7"/>
    <p:sldId id="258" r:id="rId8"/>
    <p:sldId id="265" r:id="rId9"/>
    <p:sldId id="266" r:id="rId10"/>
    <p:sldId id="264" r:id="rId11"/>
    <p:sldId id="268" r:id="rId12"/>
    <p:sldId id="256" r:id="rId13"/>
    <p:sldId id="270" r:id="rId14"/>
    <p:sldId id="272" r:id="rId15"/>
    <p:sldId id="260" r:id="rId16"/>
    <p:sldId id="269" r:id="rId17"/>
    <p:sldId id="267" r:id="rId18"/>
    <p:sldId id="271" r:id="rId19"/>
    <p:sldId id="273" r:id="rId20"/>
    <p:sldId id="275" r:id="rId21"/>
    <p:sldId id="274" r:id="rId22"/>
    <p:sldId id="257" r:id="rId2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8"/>
    <p:restoredTop sz="94612"/>
  </p:normalViewPr>
  <p:slideViewPr>
    <p:cSldViewPr snapToGrid="0">
      <p:cViewPr>
        <p:scale>
          <a:sx n="126" d="100"/>
          <a:sy n="126" d="100"/>
        </p:scale>
        <p:origin x="1000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ustomXml" Target="../customXml/item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.sv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7.png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7.png"/><Relationship Id="rId4" Type="http://schemas.openxmlformats.org/officeDocument/2006/relationships/image" Target="../media/image2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5.png"/><Relationship Id="rId4" Type="http://schemas.openxmlformats.org/officeDocument/2006/relationships/image" Target="../media/image2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8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7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8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3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1.emf"/><Relationship Id="rId4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174310" y="4893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77D3C6E4-8CCB-884E-D149-8FF291A852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-1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5E1924CC-2B95-FE60-DAAA-66FB9B401F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Grafikk 1">
            <a:extLst>
              <a:ext uri="{FF2B5EF4-FFF2-40B4-BE49-F238E27FC236}">
                <a16:creationId xmlns:a16="http://schemas.microsoft.com/office/drawing/2014/main" id="{9AE01402-6CBF-8F40-8D6F-2825F5A9C4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3841" y="5695995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70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00F538FC-80FD-4D0E-F087-7EBC1FC1D1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C334B931-BC6E-F201-45E6-7B0728BEA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6CE2C2-D26F-A60C-9883-000B318BE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221001BE-B96E-9D16-619C-8B0DADA527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89E7618-48FD-3A58-77C1-1CD9C92DE2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5922988"/>
            <a:ext cx="1471487" cy="261676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88A2BC9-2A2D-96F0-90FA-5E6F4F656F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88A2BC9-2A2D-96F0-90FA-5E6F4F656F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77D3C6E4-8CCB-884E-D149-8FF291A852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-1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Grafikk 9">
            <a:extLst>
              <a:ext uri="{FF2B5EF4-FFF2-40B4-BE49-F238E27FC236}">
                <a16:creationId xmlns:a16="http://schemas.microsoft.com/office/drawing/2014/main" id="{87E9A22C-70AF-7814-8B78-842B2F3279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47E10DF7-537F-BE9B-CD94-91B34C7EEA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7422" y="228180"/>
            <a:ext cx="1471487" cy="261676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9187FA1-CD5C-3626-1F71-B2AF78E390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77422" y="228180"/>
            <a:ext cx="1471487" cy="26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2.sv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1.emf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8B2C13F7-1844-90C9-C6FB-D2A85AE2E46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A7255A3-21A8-A817-1E76-7F7CFD504213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0476038" y="225051"/>
            <a:ext cx="1471487" cy="26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6042570-1087-F7F2-6185-6785388B3E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5740817-2CF6-0AC4-02E0-CD5809C52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05521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1E1D4B-3196-DDA1-7098-A0FB0C025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229229F-21E7-56BB-677F-74F279BEC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3199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257763C-2E62-09DF-E67B-605B2838F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29D22EA-3965-29B9-D983-198CE032928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EFA6F7D6-4F01-2FDE-3445-7363F07C9D2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2222" r="22222"/>
          <a:stretch>
            <a:fillRect/>
          </a:stretch>
        </p:blipFill>
        <p:spPr>
          <a:xfrm>
            <a:off x="9143999" y="1"/>
            <a:ext cx="3048001" cy="6857999"/>
          </a:xfrm>
        </p:spPr>
      </p:pic>
    </p:spTree>
    <p:extLst>
      <p:ext uri="{BB962C8B-B14F-4D97-AF65-F5344CB8AC3E}">
        <p14:creationId xmlns:p14="http://schemas.microsoft.com/office/powerpoint/2010/main" val="961175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2E4FB98-1156-C1BA-6F89-F5791A631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28036CF-6BCD-FE26-BECC-0DD1180DB76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02A5C4F7-D04E-E48D-6FB9-69ADD181178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8257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1BAF052-F5CB-675A-B355-F706C0BA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7CD67D5-A130-2F66-1637-85E02F20C0F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BB7B7139-8164-C4D6-4E2D-6E93C6B92D8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0229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3DC1493-A9D9-D7F1-02C3-F8C883B82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60420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789F74E-26C3-6160-00B9-83E13F821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B286BF9-4A74-08F8-853A-7A33DD4A4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9CABE18E-3FB2-71A7-2F30-06D5F43A09F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9689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7B71DB69-25B2-6AC0-67B7-A5F1052482AE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5764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071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8B6FB9F-D1E3-8783-5DCC-4526AD5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5" name="Plassholder for bilde 14">
            <a:extLst>
              <a:ext uri="{FF2B5EF4-FFF2-40B4-BE49-F238E27FC236}">
                <a16:creationId xmlns:a16="http://schemas.microsoft.com/office/drawing/2014/main" id="{F7BAF036-C3B1-AB1C-1C85-6BC9E8E736A3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39" r="139"/>
          <a:stretch/>
        </p:blipFill>
        <p:spPr/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46517DC-68E7-4F41-02BF-C13E05EEDEE6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>
            <a:normAutofit lnSpcReduction="10000"/>
          </a:bodyPr>
          <a:lstStyle/>
          <a:p>
            <a:endParaRPr lang="nb-NO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E5BC9E93-18C1-F65F-88D5-FB925A911F4C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3" name="Plassholder for bilde 12" descr="Et bilde som inneholder symbol&#10;&#10;KI-generert innhold kan være feil.">
            <a:extLst>
              <a:ext uri="{FF2B5EF4-FFF2-40B4-BE49-F238E27FC236}">
                <a16:creationId xmlns:a16="http://schemas.microsoft.com/office/drawing/2014/main" id="{1880D57E-C2C0-1DEE-9F79-809A2B91FAB0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3"/>
          <a:srcRect l="164" r="164"/>
          <a:stretch>
            <a:fillRect/>
          </a:stretch>
        </p:blipFill>
        <p:spPr/>
      </p:pic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CA651C24-AB31-C997-D550-543116E24B71}"/>
              </a:ext>
            </a:extLst>
          </p:cNvPr>
          <p:cNvSpPr>
            <a:spLocks noGrp="1"/>
          </p:cNvSpPr>
          <p:nvPr>
            <p:ph type="body" idx="25"/>
          </p:nvPr>
        </p:nvSpPr>
        <p:spPr/>
        <p:txBody>
          <a:bodyPr>
            <a:normAutofit lnSpcReduction="10000"/>
          </a:bodyPr>
          <a:lstStyle/>
          <a:p>
            <a:endParaRPr lang="nb-NO"/>
          </a:p>
        </p:txBody>
      </p:sp>
      <p:sp>
        <p:nvSpPr>
          <p:cNvPr id="8" name="Plassholder for tekst 7">
            <a:extLst>
              <a:ext uri="{FF2B5EF4-FFF2-40B4-BE49-F238E27FC236}">
                <a16:creationId xmlns:a16="http://schemas.microsoft.com/office/drawing/2014/main" id="{AF4562A2-F4F9-2E27-A041-AB1C4B9B379E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7" name="Plassholder for bilde 16" descr="Et bilde som inneholder hjerte, Valentinsdag, kreativitet&#10;&#10;KI-generert innhold kan være feil.">
            <a:extLst>
              <a:ext uri="{FF2B5EF4-FFF2-40B4-BE49-F238E27FC236}">
                <a16:creationId xmlns:a16="http://schemas.microsoft.com/office/drawing/2014/main" id="{3C2BE2E4-8904-4E52-1DC1-6711D18930C4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4"/>
          <a:srcRect l="164" r="164"/>
          <a:stretch>
            <a:fillRect/>
          </a:stretch>
        </p:blipFill>
        <p:spPr/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ACF51A5E-ED4C-4F14-959E-C8E1BA5AF5FE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>
            <a:normAutofit lnSpcReduction="10000"/>
          </a:bodyPr>
          <a:lstStyle/>
          <a:p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F8E63D96-4AC5-F167-E91D-18AFEA194778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91775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60B8774-CBE4-BE70-BC13-19051B063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3D825DF-63BF-5B0F-8E99-E2A3FDD4A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7A1CFD46-AC4D-2C8A-FDD0-396EA96B35A5}"/>
              </a:ext>
            </a:extLst>
          </p:cNvPr>
          <p:cNvSpPr>
            <a:spLocks noGrp="1"/>
          </p:cNvSpPr>
          <p:nvPr>
            <p:ph type="pic" idx="4294967295"/>
          </p:nvPr>
        </p:nvSpPr>
        <p:spPr>
          <a:xfrm>
            <a:off x="6094800" y="0"/>
            <a:ext cx="6094800" cy="6857999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2332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0717D65-4282-0B6F-A054-1675EDF77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632A23B-0C68-F69E-3EB6-51640EBCC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DF41F0C8-0D5B-0647-DB1A-3B3355BA214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7686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BA093D4-A064-6E85-BD20-4364DF8E1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34B2A67-65F8-14F0-9AF9-67983881C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0CA6BF8A-0FC5-5136-0B85-4390ACD1B14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455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2719CB-6E30-5CF0-9ABF-6493554DC2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91369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504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E93CB5-F0D6-416E-DA85-6567F2ABD9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Undertittel 4">
            <a:extLst>
              <a:ext uri="{FF2B5EF4-FFF2-40B4-BE49-F238E27FC236}">
                <a16:creationId xmlns:a16="http://schemas.microsoft.com/office/drawing/2014/main" id="{537DB903-F8B9-C385-4B47-1F8CA59F66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9453655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3D1DBF0F-69E8-451A-BB9A-6AC7F7CDD09E}"/>
</file>

<file path=customXml/itemProps2.xml><?xml version="1.0" encoding="utf-8"?>
<ds:datastoreItem xmlns:ds="http://schemas.openxmlformats.org/officeDocument/2006/customXml" ds:itemID="{4C7C747B-28DD-4C67-8A2A-9099934E9CC7}"/>
</file>

<file path=customXml/itemProps3.xml><?xml version="1.0" encoding="utf-8"?>
<ds:datastoreItem xmlns:ds="http://schemas.openxmlformats.org/officeDocument/2006/customXml" ds:itemID="{E2089EC6-394A-4A48-800C-3D01D17446B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1639</TotalTime>
  <Words>1</Words>
  <Application>Microsoft Macintosh PowerPoint</Application>
  <PresentationFormat>Widescreen</PresentationFormat>
  <Paragraphs>1</Paragraphs>
  <Slides>19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19</vt:i4>
      </vt:variant>
    </vt:vector>
  </HeadingPairs>
  <TitlesOfParts>
    <vt:vector size="27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Ruben Berge</cp:lastModifiedBy>
  <cp:revision>14</cp:revision>
  <dcterms:created xsi:type="dcterms:W3CDTF">2025-09-10T11:13:11Z</dcterms:created>
  <dcterms:modified xsi:type="dcterms:W3CDTF">2025-12-13T15:14:25Z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</Properties>
</file>