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74" r:id="rId3"/>
  </p:sldMasterIdLst>
  <p:sldIdLst>
    <p:sldId id="256" r:id="rId4"/>
    <p:sldId id="261" r:id="rId5"/>
    <p:sldId id="257" r:id="rId6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8"/>
    <p:restoredTop sz="94648"/>
  </p:normalViewPr>
  <p:slideViewPr>
    <p:cSldViewPr snapToGrid="0">
      <p:cViewPr>
        <p:scale>
          <a:sx n="155" d="100"/>
          <a:sy n="155" d="100"/>
        </p:scale>
        <p:origin x="288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ustomXml" Target="../customXml/item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846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341A929-B24E-5E8B-9E06-C8903E230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28DC15C-E030-B7AC-792C-7CDF5DEB7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802834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7218908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341A929-B24E-5E8B-9E06-C8903E230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28DC15C-E030-B7AC-792C-7CDF5DEB7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73558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0306262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341A929-B24E-5E8B-9E06-C8903E230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28DC15C-E030-B7AC-792C-7CDF5DEB7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24478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sv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09050" y="170484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4" r:id="rId6"/>
    <p:sldLayoutId id="2147483661" r:id="rId7"/>
    <p:sldLayoutId id="2147483655" r:id="rId8"/>
    <p:sldLayoutId id="2147483688" r:id="rId9"/>
    <p:sldLayoutId id="2147483689" r:id="rId10"/>
    <p:sldLayoutId id="2147483687" r:id="rId11"/>
    <p:sldLayoutId id="2147483686" r:id="rId12"/>
    <p:sldLayoutId id="2147483657" r:id="rId13"/>
    <p:sldLayoutId id="2147483659" r:id="rId14"/>
    <p:sldLayoutId id="214748365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8B2C13F7-1844-90C9-C6FB-D2A85AE2E46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09047" y="183025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1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09050" y="170484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3" r:id="rId8"/>
    <p:sldLayoutId id="2147483684" r:id="rId9"/>
    <p:sldLayoutId id="214748368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E93CB5-F0D6-416E-DA85-6567F2ABD9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Undertittel 4">
            <a:extLst>
              <a:ext uri="{FF2B5EF4-FFF2-40B4-BE49-F238E27FC236}">
                <a16:creationId xmlns:a16="http://schemas.microsoft.com/office/drawing/2014/main" id="{537DB903-F8B9-C385-4B47-1F8CA59F66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99453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lassholder for bilde 26" descr="Et bilde som inneholder symbol&#10;&#10;KI-generert innhold kan være feil.">
            <a:extLst>
              <a:ext uri="{FF2B5EF4-FFF2-40B4-BE49-F238E27FC236}">
                <a16:creationId xmlns:a16="http://schemas.microsoft.com/office/drawing/2014/main" id="{3EE742BB-A825-A770-1143-8B42AD53D85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64" r="164"/>
          <a:stretch>
            <a:fillRect/>
          </a:stretch>
        </p:blipFill>
        <p:spPr>
          <a:xfrm>
            <a:off x="594527" y="2588484"/>
            <a:ext cx="963230" cy="965916"/>
          </a:xfrm>
        </p:spPr>
      </p:pic>
      <p:pic>
        <p:nvPicPr>
          <p:cNvPr id="29" name="Plassholder for bilde 28" descr="Et bilde som inneholder symbol&#10;&#10;KI-generert innhold kan være feil.">
            <a:extLst>
              <a:ext uri="{FF2B5EF4-FFF2-40B4-BE49-F238E27FC236}">
                <a16:creationId xmlns:a16="http://schemas.microsoft.com/office/drawing/2014/main" id="{9B891BBC-BDFA-E8AE-FAF7-02B35F58F2A7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/>
          <a:srcRect l="246" r="246"/>
          <a:stretch>
            <a:fillRect/>
          </a:stretch>
        </p:blipFill>
        <p:spPr>
          <a:xfrm>
            <a:off x="1708307" y="2588484"/>
            <a:ext cx="963230" cy="965916"/>
          </a:xfrm>
        </p:spPr>
      </p:pic>
      <p:pic>
        <p:nvPicPr>
          <p:cNvPr id="39" name="Plassholder for bilde 38" descr="Et bilde som inneholder sirkel&#10;&#10;KI-generert innhold kan være feil.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/>
          <a:srcRect l="164" r="164"/>
          <a:stretch>
            <a:fillRect/>
          </a:stretch>
        </p:blipFill>
        <p:spPr>
          <a:xfrm>
            <a:off x="4728305" y="2587732"/>
            <a:ext cx="963612" cy="966787"/>
          </a:xfrm>
        </p:spPr>
      </p:pic>
      <p:pic>
        <p:nvPicPr>
          <p:cNvPr id="41" name="Plassholder for bilde 40" descr="Et bilde som inneholder sirkel, Amber&#10;&#10;KI-generert innhold kan være feil.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5"/>
          <a:srcRect l="246" r="246"/>
          <a:stretch>
            <a:fillRect/>
          </a:stretch>
        </p:blipFill>
        <p:spPr>
          <a:xfrm>
            <a:off x="5842730" y="2587732"/>
            <a:ext cx="962025" cy="966787"/>
          </a:xfrm>
        </p:spPr>
      </p:pic>
      <p:pic>
        <p:nvPicPr>
          <p:cNvPr id="51" name="Plassholder for bilde 50" descr="Et bilde som inneholder kreativitet&#10;&#10;KI-generert innhold kan være feil.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6"/>
          <a:srcRect l="164" r="164"/>
          <a:stretch>
            <a:fillRect/>
          </a:stretch>
        </p:blipFill>
        <p:spPr>
          <a:xfrm>
            <a:off x="6955567" y="2602019"/>
            <a:ext cx="963613" cy="966788"/>
          </a:xfrm>
        </p:spPr>
      </p:pic>
      <p:pic>
        <p:nvPicPr>
          <p:cNvPr id="53" name="Plassholder for bilde 52" descr="Et bilde som inneholder Grafikk, design&#10;&#10;KI-generert innhold kan være feil.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7"/>
          <a:srcRect l="164" r="164"/>
          <a:stretch>
            <a:fillRect/>
          </a:stretch>
        </p:blipFill>
        <p:spPr>
          <a:xfrm>
            <a:off x="8069992" y="2602019"/>
            <a:ext cx="963613" cy="966788"/>
          </a:xfrm>
        </p:spPr>
      </p:pic>
      <p:pic>
        <p:nvPicPr>
          <p:cNvPr id="63" name="Plassholder for bilde 62" descr="Et bilde som inneholder Grafikk, clip art, design&#10;&#10;KI-generert innhold kan være feil.">
            <a:extLst>
              <a:ext uri="{FF2B5EF4-FFF2-40B4-BE49-F238E27FC236}">
                <a16:creationId xmlns:a16="http://schemas.microsoft.com/office/drawing/2014/main" id="{BA4C7D61-E2E3-9260-6208-581342760CEC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8"/>
          <a:srcRect l="164" r="164"/>
          <a:stretch>
            <a:fillRect/>
          </a:stretch>
        </p:blipFill>
        <p:spPr>
          <a:xfrm>
            <a:off x="9182830" y="2602019"/>
            <a:ext cx="963612" cy="966788"/>
          </a:xfrm>
        </p:spPr>
      </p:pic>
      <p:pic>
        <p:nvPicPr>
          <p:cNvPr id="65" name="Plassholder for bilde 64" descr="Et bilde som inneholder Grafikk, symbol, Font, design&#10;&#10;KI-generert innhold kan være feil.">
            <a:extLst>
              <a:ext uri="{FF2B5EF4-FFF2-40B4-BE49-F238E27FC236}">
                <a16:creationId xmlns:a16="http://schemas.microsoft.com/office/drawing/2014/main" id="{8A9D0ABE-1240-F2B5-70F9-E2C7DD8FDDBE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9"/>
          <a:srcRect l="164" r="164"/>
          <a:stretch>
            <a:fillRect/>
          </a:stretch>
        </p:blipFill>
        <p:spPr>
          <a:xfrm>
            <a:off x="10297255" y="2602019"/>
            <a:ext cx="963612" cy="966788"/>
          </a:xfrm>
        </p:spPr>
      </p:pic>
      <p:pic>
        <p:nvPicPr>
          <p:cNvPr id="31" name="Plassholder for bilde 30" descr="Et bilde som inneholder hjerte, Valentinsdag, kreativitet&#10;&#10;KI-generert innhold kan være feil.">
            <a:extLst>
              <a:ext uri="{FF2B5EF4-FFF2-40B4-BE49-F238E27FC236}">
                <a16:creationId xmlns:a16="http://schemas.microsoft.com/office/drawing/2014/main" id="{5C93DC0B-64CA-FC40-7340-4C63363A0A4E}"/>
              </a:ext>
            </a:extLst>
          </p:cNvPr>
          <p:cNvPicPr>
            <a:picLocks noGrp="1" noChangeAspect="1"/>
          </p:cNvPicPr>
          <p:nvPr>
            <p:ph type="pic" idx="17"/>
          </p:nvPr>
        </p:nvPicPr>
        <p:blipFill>
          <a:blip r:embed="rId10"/>
          <a:srcRect l="82" r="82"/>
          <a:stretch>
            <a:fillRect/>
          </a:stretch>
        </p:blipFill>
        <p:spPr>
          <a:xfrm>
            <a:off x="594527" y="3764142"/>
            <a:ext cx="963230" cy="965916"/>
          </a:xfrm>
        </p:spPr>
      </p:pic>
      <p:pic>
        <p:nvPicPr>
          <p:cNvPr id="33" name="Plassholder for bilde 32" descr="Et bilde som inneholder hjerte, Grafikk&#10;&#10;KI-generert innhold kan være feil.">
            <a:extLst>
              <a:ext uri="{FF2B5EF4-FFF2-40B4-BE49-F238E27FC236}">
                <a16:creationId xmlns:a16="http://schemas.microsoft.com/office/drawing/2014/main" id="{C66DA5DC-00EB-0681-06AD-DB2F629B3C85}"/>
              </a:ext>
            </a:extLst>
          </p:cNvPr>
          <p:cNvPicPr>
            <a:picLocks noGrp="1" noChangeAspect="1"/>
          </p:cNvPicPr>
          <p:nvPr>
            <p:ph type="pic" idx="18"/>
          </p:nvPr>
        </p:nvPicPr>
        <p:blipFill>
          <a:blip r:embed="rId11"/>
          <a:srcRect l="164" r="164"/>
          <a:stretch>
            <a:fillRect/>
          </a:stretch>
        </p:blipFill>
        <p:spPr>
          <a:xfrm>
            <a:off x="1708307" y="3764142"/>
            <a:ext cx="963230" cy="965916"/>
          </a:xfrm>
        </p:spPr>
      </p:pic>
      <p:pic>
        <p:nvPicPr>
          <p:cNvPr id="43" name="Plassholder for bilde 42" descr="Et bilde som inneholder Grafikk, design, kreativitet&#10;&#10;KI-generert innhold kan være feil.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12"/>
          <a:srcRect l="82" r="82"/>
          <a:stretch>
            <a:fillRect/>
          </a:stretch>
        </p:blipFill>
        <p:spPr>
          <a:xfrm>
            <a:off x="4728305" y="3764069"/>
            <a:ext cx="963612" cy="965200"/>
          </a:xfrm>
        </p:spPr>
      </p:pic>
      <p:pic>
        <p:nvPicPr>
          <p:cNvPr id="45" name="Plassholder for bilde 44" descr="Et bilde som inneholder kunst, Grafikk, design&#10;&#10;KI-generert innhold kan være feil.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13"/>
          <a:srcRect l="164" r="164"/>
          <a:stretch>
            <a:fillRect/>
          </a:stretch>
        </p:blipFill>
        <p:spPr>
          <a:xfrm>
            <a:off x="5842730" y="3764069"/>
            <a:ext cx="962025" cy="965200"/>
          </a:xfrm>
        </p:spPr>
      </p:pic>
      <p:pic>
        <p:nvPicPr>
          <p:cNvPr id="55" name="Plassholder for bilde 54" descr="Et bilde som inneholder silhuett, kreativitet, illustrasjon&#10;&#10;KI-generert innhold kan være feil.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14"/>
          <a:srcRect l="82" r="82"/>
          <a:stretch>
            <a:fillRect/>
          </a:stretch>
        </p:blipFill>
        <p:spPr>
          <a:xfrm>
            <a:off x="6955567" y="3778357"/>
            <a:ext cx="963613" cy="965200"/>
          </a:xfrm>
        </p:spPr>
      </p:pic>
      <p:pic>
        <p:nvPicPr>
          <p:cNvPr id="57" name="Plassholder for bilde 56" descr="Et bilde som inneholder symbol, Grafikk, design&#10;&#10;KI-generert innhold kan være feil.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15"/>
          <a:srcRect l="82" r="82"/>
          <a:stretch>
            <a:fillRect/>
          </a:stretch>
        </p:blipFill>
        <p:spPr>
          <a:xfrm>
            <a:off x="8069992" y="3778357"/>
            <a:ext cx="963613" cy="965200"/>
          </a:xfrm>
        </p:spPr>
      </p:pic>
      <p:pic>
        <p:nvPicPr>
          <p:cNvPr id="67" name="Plassholder for bilde 66" descr="Et bilde som inneholder Grafikk, clip art, kreativitet, design&#10;&#10;KI-generert innhold kan være feil.">
            <a:extLst>
              <a:ext uri="{FF2B5EF4-FFF2-40B4-BE49-F238E27FC236}">
                <a16:creationId xmlns:a16="http://schemas.microsoft.com/office/drawing/2014/main" id="{1319DDD2-2A6F-FFB5-6FE8-118C866580B6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>
          <a:blip r:embed="rId16"/>
          <a:srcRect l="82" r="82"/>
          <a:stretch>
            <a:fillRect/>
          </a:stretch>
        </p:blipFill>
        <p:spPr>
          <a:xfrm>
            <a:off x="9182830" y="3778357"/>
            <a:ext cx="963612" cy="965200"/>
          </a:xfrm>
        </p:spPr>
      </p:pic>
      <p:pic>
        <p:nvPicPr>
          <p:cNvPr id="69" name="Plassholder for bilde 68" descr="Et bilde som inneholder Grafikk, symbol, Font, logo&#10;&#10;KI-generert innhold kan være feil.">
            <a:extLst>
              <a:ext uri="{FF2B5EF4-FFF2-40B4-BE49-F238E27FC236}">
                <a16:creationId xmlns:a16="http://schemas.microsoft.com/office/drawing/2014/main" id="{62563AC1-8BA7-E7CF-0358-DC92D66FE6D4}"/>
              </a:ext>
            </a:extLst>
          </p:cNvPr>
          <p:cNvPicPr>
            <a:picLocks noGrp="1" noChangeAspect="1"/>
          </p:cNvPicPr>
          <p:nvPr>
            <p:ph type="pic" idx="24"/>
          </p:nvPr>
        </p:nvPicPr>
        <p:blipFill>
          <a:blip r:embed="rId17"/>
          <a:srcRect l="82" r="82"/>
          <a:stretch>
            <a:fillRect/>
          </a:stretch>
        </p:blipFill>
        <p:spPr>
          <a:xfrm>
            <a:off x="10297255" y="3778357"/>
            <a:ext cx="963612" cy="965200"/>
          </a:xfrm>
        </p:spPr>
      </p:pic>
      <p:pic>
        <p:nvPicPr>
          <p:cNvPr id="35" name="Plassholder for bilde 34" descr="Et bilde som inneholder Grafikk, symbol, Font, logo&#10;&#10;KI-generert innhold kan være feil.">
            <a:extLst>
              <a:ext uri="{FF2B5EF4-FFF2-40B4-BE49-F238E27FC236}">
                <a16:creationId xmlns:a16="http://schemas.microsoft.com/office/drawing/2014/main" id="{BB00FF20-CA89-3B11-EA29-6AD278A77A27}"/>
              </a:ext>
            </a:extLst>
          </p:cNvPr>
          <p:cNvPicPr>
            <a:picLocks noGrp="1" noChangeAspect="1"/>
          </p:cNvPicPr>
          <p:nvPr>
            <p:ph type="pic" idx="25"/>
          </p:nvPr>
        </p:nvPicPr>
        <p:blipFill>
          <a:blip r:embed="rId18"/>
          <a:srcRect l="164" r="164"/>
          <a:stretch>
            <a:fillRect/>
          </a:stretch>
        </p:blipFill>
        <p:spPr>
          <a:xfrm>
            <a:off x="594527" y="4912298"/>
            <a:ext cx="963230" cy="965916"/>
          </a:xfrm>
        </p:spPr>
      </p:pic>
      <p:pic>
        <p:nvPicPr>
          <p:cNvPr id="37" name="Plassholder for bilde 36" descr="Et bilde som inneholder Grafikk, symbol, Font, logo&#10;&#10;KI-generert innhold kan være feil.">
            <a:extLst>
              <a:ext uri="{FF2B5EF4-FFF2-40B4-BE49-F238E27FC236}">
                <a16:creationId xmlns:a16="http://schemas.microsoft.com/office/drawing/2014/main" id="{3EF4BB06-AE64-B3CE-E5D5-A304D911A121}"/>
              </a:ext>
            </a:extLst>
          </p:cNvPr>
          <p:cNvPicPr>
            <a:picLocks noGrp="1" noChangeAspect="1"/>
          </p:cNvPicPr>
          <p:nvPr>
            <p:ph type="pic" idx="26"/>
          </p:nvPr>
        </p:nvPicPr>
        <p:blipFill>
          <a:blip r:embed="rId19"/>
          <a:srcRect l="246" r="246"/>
          <a:stretch>
            <a:fillRect/>
          </a:stretch>
        </p:blipFill>
        <p:spPr>
          <a:xfrm>
            <a:off x="1708307" y="4912298"/>
            <a:ext cx="963230" cy="965916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20"/>
          <a:srcRect l="164" r="164"/>
          <a:stretch>
            <a:fillRect/>
          </a:stretch>
        </p:blipFill>
        <p:spPr>
          <a:xfrm>
            <a:off x="4728305" y="4911832"/>
            <a:ext cx="963612" cy="966787"/>
          </a:xfrm>
        </p:spPr>
      </p:pic>
      <p:pic>
        <p:nvPicPr>
          <p:cNvPr id="49" name="Plassholder for bilde 48" descr="Et bilde som inneholder kunst, design&#10;&#10;KI-generert innhold kan være feil.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21"/>
          <a:srcRect l="246" r="246"/>
          <a:stretch>
            <a:fillRect/>
          </a:stretch>
        </p:blipFill>
        <p:spPr>
          <a:xfrm>
            <a:off x="5842730" y="4911832"/>
            <a:ext cx="962025" cy="966787"/>
          </a:xfrm>
        </p:spPr>
      </p:pic>
      <p:pic>
        <p:nvPicPr>
          <p:cNvPr id="59" name="Plassholder for bilde 58" descr="Et bilde som inneholder appelsin, Grafikk&#10;&#10;KI-generert innhold kan være feil.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22"/>
          <a:srcRect l="82" r="82"/>
          <a:stretch>
            <a:fillRect/>
          </a:stretch>
        </p:blipFill>
        <p:spPr>
          <a:xfrm>
            <a:off x="6955567" y="4926119"/>
            <a:ext cx="963613" cy="965200"/>
          </a:xfrm>
        </p:spPr>
      </p:pic>
      <p:pic>
        <p:nvPicPr>
          <p:cNvPr id="61" name="Plassholder for bilde 60" descr="Et bilde som inneholder slåsshansker&#10;&#10;KI-generert innhold kan være feil.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23"/>
          <a:srcRect l="82" r="82"/>
          <a:stretch>
            <a:fillRect/>
          </a:stretch>
        </p:blipFill>
        <p:spPr>
          <a:xfrm>
            <a:off x="8069992" y="4926119"/>
            <a:ext cx="963613" cy="965200"/>
          </a:xfrm>
        </p:spPr>
      </p:pic>
      <p:pic>
        <p:nvPicPr>
          <p:cNvPr id="71" name="Plassholder for bilde 70" descr="Et bilde som inneholder kreativitet&#10;&#10;KI-generert innhold kan være feil.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24"/>
          <a:srcRect l="82" r="82"/>
          <a:stretch>
            <a:fillRect/>
          </a:stretch>
        </p:blipFill>
        <p:spPr>
          <a:xfrm>
            <a:off x="9182830" y="4926119"/>
            <a:ext cx="963612" cy="965200"/>
          </a:xfrm>
        </p:spPr>
      </p:pic>
      <p:pic>
        <p:nvPicPr>
          <p:cNvPr id="73" name="Plassholder for bilde 72" descr="Et bilde som inneholder Grafikk, symbol, design&#10;&#10;KI-generert innhold kan være feil.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25"/>
          <a:srcRect l="82" r="82"/>
          <a:stretch>
            <a:fillRect/>
          </a:stretch>
        </p:blipFill>
        <p:spPr>
          <a:xfrm>
            <a:off x="10297255" y="4926119"/>
            <a:ext cx="963612" cy="965200"/>
          </a:xfrm>
        </p:spPr>
      </p:pic>
      <p:sp>
        <p:nvSpPr>
          <p:cNvPr id="74" name="Undertittel 2">
            <a:extLst>
              <a:ext uri="{FF2B5EF4-FFF2-40B4-BE49-F238E27FC236}">
                <a16:creationId xmlns:a16="http://schemas.microsoft.com/office/drawing/2014/main" id="{CEEDA93E-8E43-7CA7-2C15-DE9C9C769B98}"/>
              </a:ext>
            </a:extLst>
          </p:cNvPr>
          <p:cNvSpPr txBox="1">
            <a:spLocks/>
          </p:cNvSpPr>
          <p:nvPr/>
        </p:nvSpPr>
        <p:spPr>
          <a:xfrm>
            <a:off x="4728305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 err="1"/>
              <a:t>Hovedsymbol</a:t>
            </a:r>
            <a:endParaRPr lang="nb-NO" sz="1800" dirty="0"/>
          </a:p>
        </p:txBody>
      </p:sp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Kjernesymbol</a:t>
            </a:r>
          </a:p>
        </p:txBody>
      </p:sp>
    </p:spTree>
    <p:extLst>
      <p:ext uri="{BB962C8B-B14F-4D97-AF65-F5344CB8AC3E}">
        <p14:creationId xmlns:p14="http://schemas.microsoft.com/office/powerpoint/2010/main" val="519235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1_Office-tem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2_Office-tem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678B7A83-DA5C-44E8-8FB2-C964FAE8D27F}"/>
</file>

<file path=customXml/itemProps2.xml><?xml version="1.0" encoding="utf-8"?>
<ds:datastoreItem xmlns:ds="http://schemas.openxmlformats.org/officeDocument/2006/customXml" ds:itemID="{49E85B99-F82E-418F-8F05-876C5A9E66CA}"/>
</file>

<file path=customXml/itemProps3.xml><?xml version="1.0" encoding="utf-8"?>
<ds:datastoreItem xmlns:ds="http://schemas.openxmlformats.org/officeDocument/2006/customXml" ds:itemID="{69A8BEE8-91F7-413D-BB29-69AEF7C3EA8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1390</TotalTime>
  <Words>3</Words>
  <Application>Microsoft Macintosh PowerPoint</Application>
  <PresentationFormat>Widescreen</PresentationFormat>
  <Paragraphs>3</Paragraphs>
  <Slides>3</Slides>
  <Notes>0</Notes>
  <HiddenSlides>2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3</vt:i4>
      </vt:variant>
      <vt:variant>
        <vt:lpstr>Lysbildetitler</vt:lpstr>
      </vt:variant>
      <vt:variant>
        <vt:i4>3</vt:i4>
      </vt:variant>
    </vt:vector>
  </HeadingPairs>
  <TitlesOfParts>
    <vt:vector size="9" baseType="lpstr">
      <vt:lpstr>Arial</vt:lpstr>
      <vt:lpstr>Platypi</vt:lpstr>
      <vt:lpstr>Source Sans Pro Light</vt:lpstr>
      <vt:lpstr>Office-tema</vt:lpstr>
      <vt:lpstr>1_Office-tema</vt:lpstr>
      <vt:lpstr>2_Office-tema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Ruben Berge</cp:lastModifiedBy>
  <cp:revision>3</cp:revision>
  <dcterms:created xsi:type="dcterms:W3CDTF">2025-09-10T11:13:11Z</dcterms:created>
  <dcterms:modified xsi:type="dcterms:W3CDTF">2025-11-26T09:44:10Z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</Properties>
</file>